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pl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934"/>
  </p:normalViewPr>
  <p:slideViewPr>
    <p:cSldViewPr snapToGrid="0" snapToObjects="1">
      <p:cViewPr varScale="1">
        <p:scale>
          <a:sx n="90" d="100"/>
          <a:sy n="90" d="100"/>
        </p:scale>
        <p:origin x="232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426E42-6CD2-0D43-A692-085986D800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53E362-0AC0-3742-9F97-8250C3CB16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9F65EE-DD57-3B4E-9DE9-915CC838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540BB38-CF5C-984A-B46F-2F217529A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98AEC98-F167-0044-831A-BD1A7BE2B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403651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B65604-E34F-B54F-8F4F-148E44032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497F9B-6B78-E942-B873-B76DCCE31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B08325-F5F8-2945-B4C9-EC45BC9F9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6DEDEB6-03B9-3A49-9159-D478D9CD7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1F5D7A4-5919-0148-AD81-AF72ACF9A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159000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99E996-F6AC-7545-B3E3-DBDB30F04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B8C9BA2-08D2-2D47-8AD6-D23C361E0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12C4F3D-0964-BD4F-ACE9-EEDFF8FE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4D8AD27-4F15-4E41-9A73-C4C11CE6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35A611-746E-0F47-AB69-97AB3A69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133261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822CDC-201D-DE49-9B3A-A54BBC23D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00E0D3-925B-0A45-ABF8-2A9F13D2F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GB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5AAF71C-8159-B44A-92AC-7D54506C7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GB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F23F299-F7F8-7C4F-B6FD-C9C352889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2F99F7-5366-3244-8B71-7C40DB691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0039E57-C07D-5947-B194-F2FFE04A9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313779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34A0B3-076E-BA4C-8243-706BA3D6A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8A9EA3B-EF5D-9C42-98A0-E99C25989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EF7F71-96A1-5C4A-A36F-A9AB7F275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GB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951E8FC-C6A4-CA4F-AA4D-1AF985A9F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7E80C68-B7A7-CC41-884C-960B180E44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GB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6472B52-7BEB-C945-A915-DE2B2F25B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E6C32C7-374E-F94A-BE50-46D079FB9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A37003D-5364-4C4B-BDF1-A36227280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296894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8F86FF-8191-6445-ACC9-495BF01BE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4A58D67-08D8-6446-BA66-4FBA2047F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9C62FDA-7785-684D-8E0E-05BCF57C1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D36C95D-B244-614E-9D01-518B2FB43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1568151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2E7E7F7-07D6-B14B-BC9D-FCB8C25D6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17BEC86-5478-FC4A-8B1C-BCD709B2D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19670A3-2EF3-BC4C-B6F5-88D8C251E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2761451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B0927B-9E4B-FF47-9BE4-A444F70E7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F320BA-064F-BB40-BE62-9F93249FA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964B93F-D4D3-D544-8E16-42F53D1C8C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C9E8084-5868-CC46-85E1-8B6FAB5E8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F02313E-8767-4541-B139-B8E60D440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5A928D9-0B59-1442-BB1C-9D0C58399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393876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E47E56-7E34-F04A-8DD9-5DCF48E49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8E21A2B-EDF8-0045-A9F4-C2075B430F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8AC42CB-B161-A44E-A7FF-DA51CA42DA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EFD2AD1-3F2F-1E41-9480-ADD39EA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486511D-4D7F-0F46-8D7E-7E47269C2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21348B6-9E5C-B948-9D28-F3BF9D0E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83460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5FB329-D631-094B-A9F6-BDFE48E7F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1691055-F058-1045-800E-73A3AD545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E4DC2E-7807-8343-8F4D-57644A522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10BDCE7-F8C7-8949-B714-6F4086B0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A451E97-46CC-7E40-8D2C-35C0A9081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435808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9EE21C8-A256-4449-95EB-A727A71E25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A942249-7D65-7A49-8916-699A9B6BB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050B399-302D-2E42-A299-A8FC960DF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1E22917-5E15-B345-AE9B-A77AB78D4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794E83A-C9B1-7A41-89E0-F8CDABE85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192244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CC27F80-40BF-F441-9009-53BB1705E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9BBD9BA-D8D4-9943-A936-EF659D03B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48E616-64F5-864C-B42E-A14A240CC1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DAC11-9B04-B649-A298-2105D966233F}" type="datetimeFigureOut">
              <a:rPr lang="pl-GB" smtClean="0"/>
              <a:t>02.02.2020</a:t>
            </a:fld>
            <a:endParaRPr lang="pl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9DAC6C8-9AEB-0F4C-AF51-FA26E23E1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3A2079-53CB-754A-9855-E49F324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491E5-8723-F94A-9C57-CF9E23D9280B}" type="slidenum">
              <a:rPr lang="pl-GB" smtClean="0"/>
              <a:t>‹#›</a:t>
            </a:fld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26222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5EFFF8-D669-E54B-B303-FE14C9FC07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GB" dirty="0"/>
              <a:t>Code of conduct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C7FDFBD-7694-394A-BFC8-3BB42CA10A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GB" dirty="0"/>
              <a:t>Social Workers in the UK</a:t>
            </a:r>
          </a:p>
        </p:txBody>
      </p:sp>
    </p:spTree>
    <p:extLst>
      <p:ext uri="{BB962C8B-B14F-4D97-AF65-F5344CB8AC3E}">
        <p14:creationId xmlns:p14="http://schemas.microsoft.com/office/powerpoint/2010/main" val="3049027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7" y="211136"/>
            <a:ext cx="11120437" cy="6189663"/>
          </a:xfrm>
        </p:spPr>
        <p:txBody>
          <a:bodyPr>
            <a:normAutofit fontScale="77500" lnSpcReduction="20000"/>
          </a:bodyPr>
          <a:lstStyle/>
          <a:p>
            <a:r>
              <a:rPr lang="pl-PL" b="1" dirty="0"/>
              <a:t>The BASW </a:t>
            </a:r>
            <a:r>
              <a:rPr lang="pl-PL" b="1" dirty="0" err="1"/>
              <a:t>Code</a:t>
            </a:r>
            <a:r>
              <a:rPr lang="pl-PL" b="1" dirty="0"/>
              <a:t> of </a:t>
            </a:r>
            <a:r>
              <a:rPr lang="pl-PL" b="1" dirty="0" err="1"/>
              <a:t>Ethics</a:t>
            </a:r>
            <a:r>
              <a:rPr lang="pl-PL" b="1" dirty="0"/>
              <a:t> for </a:t>
            </a:r>
            <a:r>
              <a:rPr lang="pl-PL" b="1" dirty="0" err="1"/>
              <a:t>Social</a:t>
            </a:r>
            <a:r>
              <a:rPr lang="pl-PL" b="1" dirty="0"/>
              <a:t> </a:t>
            </a:r>
            <a:r>
              <a:rPr lang="pl-PL" b="1" dirty="0" err="1"/>
              <a:t>Work</a:t>
            </a:r>
            <a:r>
              <a:rPr lang="pl-PL" b="1" dirty="0"/>
              <a:t>, </a:t>
            </a:r>
            <a:r>
              <a:rPr lang="pl-PL" b="1" dirty="0" err="1"/>
              <a:t>revised</a:t>
            </a:r>
            <a:r>
              <a:rPr lang="pl-PL" b="1" dirty="0"/>
              <a:t> in 2012, </a:t>
            </a:r>
            <a:r>
              <a:rPr lang="pl-PL" b="1" dirty="0" err="1"/>
              <a:t>is</a:t>
            </a:r>
            <a:r>
              <a:rPr lang="pl-PL" b="1" dirty="0"/>
              <a:t> </a:t>
            </a:r>
            <a:r>
              <a:rPr lang="pl-PL" b="1" dirty="0" err="1"/>
              <a:t>binding</a:t>
            </a:r>
            <a:r>
              <a:rPr lang="pl-PL" b="1" dirty="0"/>
              <a:t> in </a:t>
            </a:r>
            <a:r>
              <a:rPr lang="pl-PL" b="1" dirty="0" err="1"/>
              <a:t>its</a:t>
            </a:r>
            <a:r>
              <a:rPr lang="pl-PL" b="1" dirty="0"/>
              <a:t> </a:t>
            </a:r>
            <a:r>
              <a:rPr lang="pl-PL" b="1" dirty="0" err="1"/>
              <a:t>entirety</a:t>
            </a:r>
            <a:r>
              <a:rPr lang="pl-PL" b="1" dirty="0"/>
              <a:t> on </a:t>
            </a:r>
            <a:r>
              <a:rPr lang="pl-PL" b="1" dirty="0" err="1"/>
              <a:t>all</a:t>
            </a:r>
            <a:r>
              <a:rPr lang="pl-PL" b="1" dirty="0"/>
              <a:t> </a:t>
            </a:r>
            <a:endParaRPr lang="pl-PL" dirty="0">
              <a:effectLst/>
            </a:endParaRPr>
          </a:p>
          <a:p>
            <a:r>
              <a:rPr lang="pl-PL" b="1" dirty="0"/>
              <a:t>independent </a:t>
            </a:r>
            <a:r>
              <a:rPr lang="pl-PL" b="1" dirty="0" err="1"/>
              <a:t>social</a:t>
            </a:r>
            <a:r>
              <a:rPr lang="pl-PL" b="1" dirty="0"/>
              <a:t> </a:t>
            </a:r>
            <a:r>
              <a:rPr lang="pl-PL" b="1" dirty="0" err="1"/>
              <a:t>workers</a:t>
            </a:r>
            <a:r>
              <a:rPr lang="pl-PL" b="1" dirty="0"/>
              <a:t> </a:t>
            </a:r>
            <a:r>
              <a:rPr lang="pl-PL" b="1" dirty="0" err="1"/>
              <a:t>who</a:t>
            </a:r>
            <a:r>
              <a:rPr lang="pl-PL" b="1" dirty="0"/>
              <a:t> </a:t>
            </a:r>
            <a:r>
              <a:rPr lang="pl-PL" b="1" dirty="0" err="1"/>
              <a:t>are</a:t>
            </a:r>
            <a:r>
              <a:rPr lang="pl-PL" b="1" dirty="0"/>
              <a:t> BASW </a:t>
            </a:r>
            <a:r>
              <a:rPr lang="pl-PL" b="1" dirty="0" err="1"/>
              <a:t>members</a:t>
            </a:r>
            <a:r>
              <a:rPr lang="pl-PL" b="1" dirty="0"/>
              <a:t>. </a:t>
            </a:r>
            <a:r>
              <a:rPr lang="pl-PL" b="1" dirty="0" err="1"/>
              <a:t>All</a:t>
            </a:r>
            <a:r>
              <a:rPr lang="pl-PL" b="1" dirty="0"/>
              <a:t> </a:t>
            </a:r>
            <a:r>
              <a:rPr lang="pl-PL" b="1" dirty="0" err="1"/>
              <a:t>members</a:t>
            </a:r>
            <a:r>
              <a:rPr lang="pl-PL" b="1" dirty="0"/>
              <a:t> </a:t>
            </a:r>
            <a:r>
              <a:rPr lang="pl-PL" b="1" dirty="0" err="1"/>
              <a:t>should</a:t>
            </a:r>
            <a:r>
              <a:rPr lang="pl-PL" b="1" dirty="0"/>
              <a:t> </a:t>
            </a:r>
            <a:r>
              <a:rPr lang="pl-PL" b="1" dirty="0" err="1"/>
              <a:t>have</a:t>
            </a:r>
            <a:r>
              <a:rPr lang="pl-PL" b="1" dirty="0"/>
              <a:t> a </a:t>
            </a:r>
            <a:r>
              <a:rPr lang="pl-PL" b="1" dirty="0" err="1"/>
              <a:t>copy</a:t>
            </a:r>
            <a:r>
              <a:rPr lang="pl-PL" b="1" dirty="0"/>
              <a:t> of </a:t>
            </a:r>
            <a:endParaRPr lang="pl-PL" dirty="0">
              <a:effectLst/>
            </a:endParaRPr>
          </a:p>
          <a:p>
            <a:r>
              <a:rPr lang="pl-PL" b="1" dirty="0"/>
              <a:t>1</a:t>
            </a:r>
            <a:br>
              <a:rPr lang="pl-PL" b="1" dirty="0"/>
            </a:br>
            <a:r>
              <a:rPr lang="pl-PL" b="1" dirty="0"/>
              <a:t>the </a:t>
            </a:r>
            <a:r>
              <a:rPr lang="pl-PL" b="1" dirty="0" err="1"/>
              <a:t>Code</a:t>
            </a:r>
            <a:r>
              <a:rPr lang="pl-PL" b="1" dirty="0"/>
              <a:t>. </a:t>
            </a:r>
            <a:r>
              <a:rPr lang="pl-PL" b="1" dirty="0" err="1"/>
              <a:t>They</a:t>
            </a:r>
            <a:r>
              <a:rPr lang="pl-PL" b="1" dirty="0"/>
              <a:t> </a:t>
            </a:r>
            <a:r>
              <a:rPr lang="pl-PL" b="1" dirty="0" err="1"/>
              <a:t>have</a:t>
            </a:r>
            <a:r>
              <a:rPr lang="pl-PL" b="1" dirty="0"/>
              <a:t> a </a:t>
            </a:r>
            <a:r>
              <a:rPr lang="pl-PL" b="1" dirty="0" err="1"/>
              <a:t>responsibility</a:t>
            </a:r>
            <a:r>
              <a:rPr lang="pl-PL" b="1" dirty="0"/>
              <a:t> to </a:t>
            </a:r>
            <a:r>
              <a:rPr lang="pl-PL" b="1" dirty="0" err="1"/>
              <a:t>apply</a:t>
            </a:r>
            <a:r>
              <a:rPr lang="pl-PL" b="1" dirty="0"/>
              <a:t> the </a:t>
            </a:r>
            <a:r>
              <a:rPr lang="pl-PL" b="1" dirty="0" err="1"/>
              <a:t>professional</a:t>
            </a:r>
            <a:r>
              <a:rPr lang="pl-PL" b="1" dirty="0"/>
              <a:t> </a:t>
            </a:r>
            <a:r>
              <a:rPr lang="pl-PL" b="1" dirty="0" err="1"/>
              <a:t>values</a:t>
            </a:r>
            <a:r>
              <a:rPr lang="pl-PL" b="1" dirty="0"/>
              <a:t> and </a:t>
            </a:r>
            <a:r>
              <a:rPr lang="pl-PL" b="1" dirty="0" err="1"/>
              <a:t>principles</a:t>
            </a:r>
            <a:r>
              <a:rPr lang="pl-PL" b="1" dirty="0"/>
              <a:t> in </a:t>
            </a:r>
            <a:endParaRPr lang="pl-PL" dirty="0">
              <a:effectLst/>
            </a:endParaRPr>
          </a:p>
          <a:p>
            <a:r>
              <a:rPr lang="pl-PL" b="1" dirty="0"/>
              <a:t>the </a:t>
            </a:r>
            <a:r>
              <a:rPr lang="pl-PL" b="1" dirty="0" err="1"/>
              <a:t>Code</a:t>
            </a:r>
            <a:r>
              <a:rPr lang="pl-PL" b="1" dirty="0"/>
              <a:t> to </a:t>
            </a:r>
            <a:r>
              <a:rPr lang="pl-PL" b="1" dirty="0" err="1"/>
              <a:t>their</a:t>
            </a:r>
            <a:r>
              <a:rPr lang="pl-PL" b="1" dirty="0"/>
              <a:t> </a:t>
            </a:r>
            <a:r>
              <a:rPr lang="pl-PL" b="1" dirty="0" err="1"/>
              <a:t>practice</a:t>
            </a:r>
            <a:r>
              <a:rPr lang="pl-PL" b="1" dirty="0"/>
              <a:t>. </a:t>
            </a:r>
            <a:r>
              <a:rPr lang="pl-PL" b="1" dirty="0" err="1"/>
              <a:t>This</a:t>
            </a:r>
            <a:r>
              <a:rPr lang="pl-PL" b="1" dirty="0"/>
              <a:t> </a:t>
            </a:r>
            <a:r>
              <a:rPr lang="pl-PL" b="1" dirty="0" err="1"/>
              <a:t>addendum</a:t>
            </a:r>
            <a:r>
              <a:rPr lang="pl-PL" b="1" dirty="0"/>
              <a:t> to the </a:t>
            </a:r>
            <a:r>
              <a:rPr lang="pl-PL" b="1" dirty="0" err="1"/>
              <a:t>Code</a:t>
            </a:r>
            <a:r>
              <a:rPr lang="pl-PL" b="1" dirty="0"/>
              <a:t> </a:t>
            </a:r>
            <a:r>
              <a:rPr lang="pl-PL" b="1" dirty="0" err="1"/>
              <a:t>highlights</a:t>
            </a:r>
            <a:r>
              <a:rPr lang="pl-PL" b="1" dirty="0"/>
              <a:t> </a:t>
            </a:r>
            <a:r>
              <a:rPr lang="pl-PL" b="1" dirty="0" err="1"/>
              <a:t>some</a:t>
            </a:r>
            <a:r>
              <a:rPr lang="pl-PL" b="1" dirty="0"/>
              <a:t> </a:t>
            </a:r>
            <a:r>
              <a:rPr lang="pl-PL" b="1" dirty="0" err="1"/>
              <a:t>additional</a:t>
            </a:r>
            <a:r>
              <a:rPr lang="pl-PL" b="1" dirty="0"/>
              <a:t> </a:t>
            </a:r>
            <a:r>
              <a:rPr lang="pl-PL" b="1" dirty="0" err="1"/>
              <a:t>responsibilities</a:t>
            </a:r>
            <a:r>
              <a:rPr lang="pl-PL" b="1" dirty="0"/>
              <a:t> for independent </a:t>
            </a:r>
            <a:r>
              <a:rPr lang="pl-PL" b="1" dirty="0" err="1"/>
              <a:t>social</a:t>
            </a:r>
            <a:r>
              <a:rPr lang="pl-PL" b="1" dirty="0"/>
              <a:t> </a:t>
            </a:r>
            <a:r>
              <a:rPr lang="pl-PL" b="1" dirty="0" err="1"/>
              <a:t>workers</a:t>
            </a:r>
            <a:r>
              <a:rPr lang="pl-PL" b="1" dirty="0"/>
              <a:t> in </a:t>
            </a:r>
            <a:r>
              <a:rPr lang="pl-PL" b="1" dirty="0" err="1"/>
              <a:t>relation</a:t>
            </a:r>
            <a:r>
              <a:rPr lang="pl-PL" b="1" dirty="0"/>
              <a:t> to </a:t>
            </a:r>
            <a:r>
              <a:rPr lang="pl-PL" b="1" dirty="0" err="1"/>
              <a:t>parts</a:t>
            </a:r>
            <a:r>
              <a:rPr lang="pl-PL" b="1" dirty="0"/>
              <a:t> of </a:t>
            </a:r>
            <a:r>
              <a:rPr lang="pl-PL" b="1" dirty="0" err="1"/>
              <a:t>Section</a:t>
            </a:r>
            <a:r>
              <a:rPr lang="pl-PL" b="1" dirty="0"/>
              <a:t> 3, the </a:t>
            </a:r>
            <a:r>
              <a:rPr lang="pl-PL" b="1" dirty="0" err="1"/>
              <a:t>Ethical</a:t>
            </a:r>
            <a:r>
              <a:rPr lang="pl-PL" b="1" dirty="0"/>
              <a:t> </a:t>
            </a:r>
            <a:r>
              <a:rPr lang="pl-PL" b="1" dirty="0" err="1"/>
              <a:t>practice</a:t>
            </a:r>
            <a:r>
              <a:rPr lang="pl-PL" b="1" dirty="0"/>
              <a:t> </a:t>
            </a:r>
            <a:r>
              <a:rPr lang="pl-PL" b="1" dirty="0" err="1"/>
              <a:t>principles</a:t>
            </a:r>
            <a:r>
              <a:rPr lang="pl-PL" b="1" dirty="0"/>
              <a:t>. The </a:t>
            </a:r>
            <a:r>
              <a:rPr lang="pl-PL" b="1" dirty="0" err="1"/>
              <a:t>particular</a:t>
            </a:r>
            <a:r>
              <a:rPr lang="pl-PL" b="1" dirty="0"/>
              <a:t> </a:t>
            </a:r>
            <a:r>
              <a:rPr lang="pl-PL" b="1" dirty="0" err="1"/>
              <a:t>principle</a:t>
            </a:r>
            <a:r>
              <a:rPr lang="pl-PL" b="1" dirty="0"/>
              <a:t>(s) </a:t>
            </a:r>
            <a:r>
              <a:rPr lang="pl-PL" b="1" dirty="0" err="1"/>
              <a:t>is</a:t>
            </a:r>
            <a:r>
              <a:rPr lang="pl-PL" b="1" dirty="0"/>
              <a:t> </a:t>
            </a:r>
            <a:r>
              <a:rPr lang="pl-PL" b="1" dirty="0" err="1"/>
              <a:t>identified</a:t>
            </a:r>
            <a:r>
              <a:rPr lang="pl-PL" b="1" dirty="0"/>
              <a:t> in </a:t>
            </a:r>
            <a:r>
              <a:rPr lang="pl-PL" b="1" dirty="0" err="1"/>
              <a:t>italics</a:t>
            </a:r>
            <a:r>
              <a:rPr lang="pl-PL" b="1" dirty="0"/>
              <a:t> </a:t>
            </a:r>
            <a:r>
              <a:rPr lang="pl-PL" b="1" dirty="0" err="1"/>
              <a:t>at</a:t>
            </a:r>
            <a:r>
              <a:rPr lang="pl-PL" b="1" dirty="0"/>
              <a:t> the end of </a:t>
            </a:r>
            <a:r>
              <a:rPr lang="pl-PL" b="1" dirty="0" err="1"/>
              <a:t>each</a:t>
            </a:r>
            <a:r>
              <a:rPr lang="pl-PL" b="1" dirty="0"/>
              <a:t> </a:t>
            </a:r>
            <a:r>
              <a:rPr lang="pl-PL" b="1" dirty="0" err="1"/>
              <a:t>responsibility</a:t>
            </a:r>
            <a:r>
              <a:rPr lang="pl-PL" b="1" dirty="0"/>
              <a:t> </a:t>
            </a:r>
            <a:r>
              <a:rPr lang="pl-PL" b="1" dirty="0" err="1"/>
              <a:t>below</a:t>
            </a:r>
            <a:r>
              <a:rPr lang="pl-PL" b="1" dirty="0"/>
              <a:t>. The </a:t>
            </a:r>
            <a:r>
              <a:rPr lang="pl-PL" b="1" dirty="0" err="1"/>
              <a:t>additional</a:t>
            </a:r>
            <a:r>
              <a:rPr lang="pl-PL" b="1" dirty="0"/>
              <a:t> </a:t>
            </a:r>
            <a:r>
              <a:rPr lang="pl-PL" b="1" dirty="0" err="1"/>
              <a:t>responsibilities</a:t>
            </a:r>
            <a:r>
              <a:rPr lang="pl-PL" b="1" dirty="0"/>
              <a:t> </a:t>
            </a:r>
            <a:r>
              <a:rPr lang="pl-PL" b="1" dirty="0" err="1"/>
              <a:t>apply</a:t>
            </a:r>
            <a:r>
              <a:rPr lang="pl-PL" b="1" dirty="0"/>
              <a:t> to </a:t>
            </a:r>
            <a:r>
              <a:rPr lang="pl-PL" b="1" dirty="0" err="1"/>
              <a:t>running</a:t>
            </a:r>
            <a:r>
              <a:rPr lang="pl-PL" b="1" dirty="0"/>
              <a:t> a business, </a:t>
            </a:r>
            <a:r>
              <a:rPr lang="pl-PL" b="1" dirty="0" err="1"/>
              <a:t>being</a:t>
            </a:r>
            <a:r>
              <a:rPr lang="pl-PL" b="1" dirty="0"/>
              <a:t> </a:t>
            </a:r>
            <a:r>
              <a:rPr lang="pl-PL" b="1" dirty="0" err="1"/>
              <a:t>an</a:t>
            </a:r>
            <a:r>
              <a:rPr lang="pl-PL" b="1" dirty="0"/>
              <a:t> </a:t>
            </a:r>
            <a:r>
              <a:rPr lang="pl-PL" b="1" dirty="0" err="1"/>
              <a:t>employer</a:t>
            </a:r>
            <a:r>
              <a:rPr lang="pl-PL" b="1" dirty="0"/>
              <a:t> and </a:t>
            </a:r>
            <a:r>
              <a:rPr lang="pl-PL" b="1" dirty="0" err="1"/>
              <a:t>having</a:t>
            </a:r>
            <a:r>
              <a:rPr lang="pl-PL" b="1" dirty="0"/>
              <a:t> </a:t>
            </a:r>
            <a:r>
              <a:rPr lang="pl-PL" b="1" dirty="0" err="1"/>
              <a:t>an</a:t>
            </a:r>
            <a:r>
              <a:rPr lang="pl-PL" b="1" dirty="0"/>
              <a:t> independent </a:t>
            </a:r>
            <a:r>
              <a:rPr lang="pl-PL" b="1" dirty="0" err="1"/>
              <a:t>practice</a:t>
            </a:r>
            <a:r>
              <a:rPr lang="pl-PL" b="1" dirty="0"/>
              <a:t>. The </a:t>
            </a:r>
            <a:r>
              <a:rPr lang="pl-PL" b="1" dirty="0" err="1"/>
              <a:t>guidance</a:t>
            </a:r>
            <a:r>
              <a:rPr lang="pl-PL" b="1" dirty="0"/>
              <a:t> </a:t>
            </a:r>
            <a:r>
              <a:rPr lang="pl-PL" b="1" dirty="0" err="1"/>
              <a:t>is</a:t>
            </a:r>
            <a:r>
              <a:rPr lang="pl-PL" b="1" dirty="0"/>
              <a:t> not </a:t>
            </a:r>
            <a:r>
              <a:rPr lang="pl-PL" b="1" dirty="0" err="1"/>
              <a:t>intended</a:t>
            </a:r>
            <a:r>
              <a:rPr lang="pl-PL" b="1" dirty="0"/>
              <a:t> to be a </a:t>
            </a:r>
            <a:r>
              <a:rPr lang="pl-PL" b="1" dirty="0" err="1"/>
              <a:t>Code</a:t>
            </a:r>
            <a:r>
              <a:rPr lang="pl-PL" b="1" dirty="0"/>
              <a:t> of </a:t>
            </a:r>
            <a:r>
              <a:rPr lang="pl-PL" b="1" dirty="0" err="1"/>
              <a:t>Conduct</a:t>
            </a:r>
            <a:r>
              <a:rPr lang="pl-PL" b="1" dirty="0"/>
              <a:t>. </a:t>
            </a:r>
            <a:endParaRPr lang="pl-PL" dirty="0">
              <a:effectLst/>
            </a:endParaRPr>
          </a:p>
          <a:p>
            <a:r>
              <a:rPr lang="pl-PL" dirty="0"/>
              <a:t>Independent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workers</a:t>
            </a:r>
            <a:r>
              <a:rPr lang="pl-PL" dirty="0"/>
              <a:t> </a:t>
            </a:r>
            <a:r>
              <a:rPr lang="pl-PL" dirty="0" err="1"/>
              <a:t>may</a:t>
            </a:r>
            <a:r>
              <a:rPr lang="pl-PL" dirty="0"/>
              <a:t> </a:t>
            </a:r>
            <a:r>
              <a:rPr lang="pl-PL" dirty="0" err="1"/>
              <a:t>choose</a:t>
            </a:r>
            <a:r>
              <a:rPr lang="pl-PL" dirty="0"/>
              <a:t> to be </a:t>
            </a:r>
            <a:r>
              <a:rPr lang="pl-PL" dirty="0" err="1"/>
              <a:t>self-employed</a:t>
            </a:r>
            <a:r>
              <a:rPr lang="pl-PL" dirty="0"/>
              <a:t> as sole </a:t>
            </a:r>
            <a:r>
              <a:rPr lang="pl-PL" dirty="0" err="1"/>
              <a:t>traders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partners</a:t>
            </a:r>
            <a:r>
              <a:rPr lang="pl-PL" dirty="0"/>
              <a:t>. </a:t>
            </a:r>
            <a:r>
              <a:rPr lang="pl-PL" dirty="0" err="1"/>
              <a:t>Alternatively</a:t>
            </a:r>
            <a:r>
              <a:rPr lang="pl-PL" dirty="0"/>
              <a:t>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may</a:t>
            </a:r>
            <a:r>
              <a:rPr lang="pl-PL" dirty="0"/>
              <a:t> set </a:t>
            </a:r>
            <a:r>
              <a:rPr lang="pl-PL" dirty="0" err="1"/>
              <a:t>up</a:t>
            </a:r>
            <a:r>
              <a:rPr lang="pl-PL" dirty="0"/>
              <a:t>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own</a:t>
            </a:r>
            <a:r>
              <a:rPr lang="pl-PL" dirty="0"/>
              <a:t> </a:t>
            </a:r>
            <a:r>
              <a:rPr lang="pl-PL" dirty="0" err="1"/>
              <a:t>limited</a:t>
            </a:r>
            <a:r>
              <a:rPr lang="pl-PL" dirty="0"/>
              <a:t> </a:t>
            </a:r>
            <a:r>
              <a:rPr lang="pl-PL" dirty="0" err="1"/>
              <a:t>company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limited</a:t>
            </a:r>
            <a:r>
              <a:rPr lang="pl-PL" dirty="0"/>
              <a:t> </a:t>
            </a:r>
            <a:r>
              <a:rPr lang="pl-PL" dirty="0" err="1"/>
              <a:t>liability</a:t>
            </a:r>
            <a:r>
              <a:rPr lang="pl-PL" dirty="0"/>
              <a:t> </a:t>
            </a:r>
            <a:r>
              <a:rPr lang="pl-PL" dirty="0" err="1"/>
              <a:t>partnership</a:t>
            </a:r>
            <a:r>
              <a:rPr lang="pl-PL" dirty="0"/>
              <a:t>.</a:t>
            </a:r>
            <a:br>
              <a:rPr lang="pl-PL" dirty="0"/>
            </a:b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 </a:t>
            </a:r>
            <a:r>
              <a:rPr lang="pl-PL" dirty="0" err="1"/>
              <a:t>businesses</a:t>
            </a:r>
            <a:r>
              <a:rPr lang="pl-PL" dirty="0"/>
              <a:t> </a:t>
            </a:r>
            <a:r>
              <a:rPr lang="pl-PL" dirty="0" err="1"/>
              <a:t>may</a:t>
            </a:r>
            <a:r>
              <a:rPr lang="pl-PL" dirty="0"/>
              <a:t> be a </a:t>
            </a:r>
            <a:r>
              <a:rPr lang="pl-PL" dirty="0" err="1"/>
              <a:t>direct</a:t>
            </a:r>
            <a:r>
              <a:rPr lang="pl-PL" dirty="0"/>
              <a:t>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 service, </a:t>
            </a:r>
            <a:r>
              <a:rPr lang="pl-PL" dirty="0" err="1"/>
              <a:t>consultancy</a:t>
            </a:r>
            <a:r>
              <a:rPr lang="pl-PL" dirty="0"/>
              <a:t>,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 </a:t>
            </a:r>
            <a:r>
              <a:rPr lang="pl-PL" dirty="0" err="1"/>
              <a:t>practice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enterprise</a:t>
            </a:r>
            <a:r>
              <a:rPr lang="pl-PL" dirty="0"/>
              <a:t>.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may</a:t>
            </a:r>
            <a:r>
              <a:rPr lang="pl-PL" dirty="0"/>
              <a:t> </a:t>
            </a:r>
            <a:r>
              <a:rPr lang="pl-PL" dirty="0" err="1"/>
              <a:t>employ</a:t>
            </a:r>
            <a:r>
              <a:rPr lang="pl-PL" dirty="0"/>
              <a:t> other </a:t>
            </a:r>
            <a:r>
              <a:rPr lang="pl-PL" dirty="0" err="1"/>
              <a:t>people</a:t>
            </a:r>
            <a:r>
              <a:rPr lang="pl-PL" dirty="0"/>
              <a:t> in </a:t>
            </a:r>
            <a:r>
              <a:rPr lang="pl-PL" dirty="0" err="1"/>
              <a:t>their</a:t>
            </a:r>
            <a:r>
              <a:rPr lang="pl-PL" dirty="0"/>
              <a:t> business. In </a:t>
            </a:r>
            <a:r>
              <a:rPr lang="pl-PL" dirty="0" err="1"/>
              <a:t>any</a:t>
            </a:r>
            <a:r>
              <a:rPr lang="pl-PL" dirty="0"/>
              <a:t> of </a:t>
            </a:r>
            <a:r>
              <a:rPr lang="pl-PL" dirty="0" err="1"/>
              <a:t>these</a:t>
            </a:r>
            <a:r>
              <a:rPr lang="pl-PL" dirty="0"/>
              <a:t> </a:t>
            </a:r>
            <a:endParaRPr lang="pl-PL" dirty="0">
              <a:effectLst/>
            </a:endParaRPr>
          </a:p>
          <a:p>
            <a:r>
              <a:rPr lang="pl-PL" dirty="0" err="1"/>
              <a:t>circumstances</a:t>
            </a:r>
            <a:r>
              <a:rPr lang="pl-PL" dirty="0"/>
              <a:t>, independent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workers</a:t>
            </a:r>
            <a:r>
              <a:rPr lang="pl-PL" dirty="0"/>
              <a:t> “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responsible</a:t>
            </a:r>
            <a:r>
              <a:rPr lang="pl-PL" dirty="0"/>
              <a:t> for the </a:t>
            </a:r>
            <a:r>
              <a:rPr lang="pl-PL" dirty="0" err="1"/>
              <a:t>legal</a:t>
            </a:r>
            <a:r>
              <a:rPr lang="pl-PL" dirty="0"/>
              <a:t> and </a:t>
            </a:r>
            <a:r>
              <a:rPr lang="pl-PL" dirty="0" err="1"/>
              <a:t>ethical</a:t>
            </a:r>
            <a:r>
              <a:rPr lang="pl-PL" dirty="0"/>
              <a:t> </a:t>
            </a:r>
            <a:endParaRPr lang="pl-PL" dirty="0">
              <a:effectLst/>
            </a:endParaRPr>
          </a:p>
          <a:p>
            <a:r>
              <a:rPr lang="pl-PL" dirty="0"/>
              <a:t>2 </a:t>
            </a:r>
            <a:endParaRPr lang="pl-PL" dirty="0">
              <a:effectLst/>
            </a:endParaRPr>
          </a:p>
          <a:p>
            <a:r>
              <a:rPr lang="pl-PL" dirty="0" err="1"/>
              <a:t>accountability</a:t>
            </a:r>
            <a:r>
              <a:rPr lang="pl-PL" dirty="0"/>
              <a:t> of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practice</a:t>
            </a:r>
            <a:r>
              <a:rPr lang="pl-PL" dirty="0"/>
              <a:t>”. </a:t>
            </a:r>
            <a:endParaRPr lang="pl-PL" dirty="0">
              <a:effectLst/>
            </a:endParaRPr>
          </a:p>
          <a:p>
            <a:endParaRPr lang="pl-GB" dirty="0"/>
          </a:p>
        </p:txBody>
      </p:sp>
    </p:spTree>
    <p:extLst>
      <p:ext uri="{BB962C8B-B14F-4D97-AF65-F5344CB8AC3E}">
        <p14:creationId xmlns:p14="http://schemas.microsoft.com/office/powerpoint/2010/main" val="2991511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l-PL" dirty="0"/>
              <a:t>Independent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workers</a:t>
            </a:r>
            <a:r>
              <a:rPr lang="pl-PL" dirty="0"/>
              <a:t> </a:t>
            </a:r>
            <a:r>
              <a:rPr lang="pl-PL" dirty="0" err="1"/>
              <a:t>should</a:t>
            </a:r>
            <a:r>
              <a:rPr lang="pl-PL" dirty="0"/>
              <a:t>: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Operate</a:t>
            </a:r>
            <a:r>
              <a:rPr lang="pl-PL" dirty="0"/>
              <a:t> the business in a </a:t>
            </a:r>
            <a:r>
              <a:rPr lang="pl-PL" dirty="0" err="1"/>
              <a:t>way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assesses</a:t>
            </a:r>
            <a:r>
              <a:rPr lang="pl-PL" dirty="0"/>
              <a:t> and </a:t>
            </a:r>
            <a:r>
              <a:rPr lang="pl-PL" dirty="0" err="1"/>
              <a:t>minimises</a:t>
            </a:r>
            <a:r>
              <a:rPr lang="pl-PL" dirty="0"/>
              <a:t> </a:t>
            </a:r>
            <a:r>
              <a:rPr lang="pl-PL" dirty="0" err="1"/>
              <a:t>risk</a:t>
            </a:r>
            <a:r>
              <a:rPr lang="pl-PL" dirty="0"/>
              <a:t> to </a:t>
            </a:r>
            <a:r>
              <a:rPr lang="pl-PL" dirty="0" err="1"/>
              <a:t>those</a:t>
            </a:r>
            <a:r>
              <a:rPr lang="pl-PL" dirty="0"/>
              <a:t> </a:t>
            </a:r>
            <a:r>
              <a:rPr lang="pl-PL" dirty="0" err="1"/>
              <a:t>who</a:t>
            </a:r>
            <a:r>
              <a:rPr lang="pl-PL" dirty="0"/>
              <a:t> </a:t>
            </a:r>
            <a:r>
              <a:rPr lang="pl-PL" dirty="0" err="1"/>
              <a:t>use</a:t>
            </a:r>
            <a:r>
              <a:rPr lang="pl-PL" dirty="0"/>
              <a:t> services (</a:t>
            </a:r>
            <a:r>
              <a:rPr lang="pl-PL" i="1" dirty="0"/>
              <a:t>PP3.2 </a:t>
            </a:r>
            <a:r>
              <a:rPr lang="pl-PL" i="1" dirty="0" err="1"/>
              <a:t>Assessing</a:t>
            </a:r>
            <a:r>
              <a:rPr lang="pl-PL" i="1" dirty="0"/>
              <a:t> and </a:t>
            </a:r>
            <a:r>
              <a:rPr lang="pl-PL" i="1" dirty="0" err="1"/>
              <a:t>managing</a:t>
            </a:r>
            <a:r>
              <a:rPr lang="pl-PL" i="1" dirty="0"/>
              <a:t> </a:t>
            </a:r>
            <a:r>
              <a:rPr lang="pl-PL" i="1" dirty="0" err="1"/>
              <a:t>risk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systems</a:t>
            </a:r>
            <a:r>
              <a:rPr lang="pl-PL" dirty="0"/>
              <a:t> in place to </a:t>
            </a:r>
            <a:r>
              <a:rPr lang="pl-PL" dirty="0" err="1"/>
              <a:t>maintain</a:t>
            </a:r>
            <a:r>
              <a:rPr lang="pl-PL" dirty="0"/>
              <a:t> </a:t>
            </a:r>
            <a:r>
              <a:rPr lang="pl-PL" dirty="0" err="1"/>
              <a:t>confidentiality</a:t>
            </a:r>
            <a:r>
              <a:rPr lang="pl-PL" dirty="0"/>
              <a:t> and </a:t>
            </a:r>
            <a:r>
              <a:rPr lang="pl-PL" dirty="0" err="1"/>
              <a:t>keep</a:t>
            </a:r>
            <a:r>
              <a:rPr lang="pl-PL" dirty="0"/>
              <a:t> </a:t>
            </a:r>
            <a:r>
              <a:rPr lang="pl-PL" dirty="0" err="1"/>
              <a:t>records</a:t>
            </a:r>
            <a:r>
              <a:rPr lang="pl-PL" dirty="0"/>
              <a:t> </a:t>
            </a:r>
            <a:r>
              <a:rPr lang="pl-PL" dirty="0" err="1"/>
              <a:t>safe</a:t>
            </a:r>
            <a:r>
              <a:rPr lang="pl-PL" dirty="0"/>
              <a:t> (</a:t>
            </a:r>
            <a:r>
              <a:rPr lang="pl-PL" i="1" dirty="0"/>
              <a:t>PP3.10 </a:t>
            </a:r>
            <a:r>
              <a:rPr lang="pl-PL" i="1" dirty="0" err="1"/>
              <a:t>Maintaining</a:t>
            </a:r>
            <a:r>
              <a:rPr lang="pl-PL" i="1" dirty="0"/>
              <a:t> </a:t>
            </a:r>
            <a:r>
              <a:rPr lang="pl-PL" i="1" dirty="0" err="1"/>
              <a:t>confidentiality</a:t>
            </a:r>
            <a:r>
              <a:rPr lang="pl-PL" i="1" dirty="0"/>
              <a:t>, PP3.11 </a:t>
            </a:r>
            <a:r>
              <a:rPr lang="pl-PL" i="1" dirty="0" err="1"/>
              <a:t>Maintaining</a:t>
            </a:r>
            <a:r>
              <a:rPr lang="pl-PL" i="1" dirty="0"/>
              <a:t> </a:t>
            </a:r>
            <a:r>
              <a:rPr lang="pl-PL" i="1" dirty="0" err="1"/>
              <a:t>clear</a:t>
            </a:r>
            <a:r>
              <a:rPr lang="pl-PL" i="1" dirty="0"/>
              <a:t> and </a:t>
            </a:r>
            <a:r>
              <a:rPr lang="pl-PL" i="1" dirty="0" err="1"/>
              <a:t>accurate</a:t>
            </a:r>
            <a:r>
              <a:rPr lang="pl-PL" i="1" dirty="0"/>
              <a:t> </a:t>
            </a:r>
            <a:r>
              <a:rPr lang="pl-PL" i="1" dirty="0" err="1"/>
              <a:t>records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Maintain</a:t>
            </a:r>
            <a:r>
              <a:rPr lang="pl-PL" dirty="0"/>
              <a:t> </a:t>
            </a:r>
            <a:r>
              <a:rPr lang="pl-PL" dirty="0" err="1"/>
              <a:t>adequate</a:t>
            </a:r>
            <a:r>
              <a:rPr lang="pl-PL" dirty="0"/>
              <a:t> </a:t>
            </a:r>
            <a:r>
              <a:rPr lang="pl-PL" dirty="0" err="1"/>
              <a:t>professional</a:t>
            </a:r>
            <a:r>
              <a:rPr lang="pl-PL" dirty="0"/>
              <a:t> </a:t>
            </a:r>
            <a:r>
              <a:rPr lang="pl-PL" dirty="0" err="1"/>
              <a:t>indemnity</a:t>
            </a:r>
            <a:r>
              <a:rPr lang="pl-PL" dirty="0"/>
              <a:t> and public </a:t>
            </a:r>
            <a:r>
              <a:rPr lang="pl-PL" dirty="0" err="1"/>
              <a:t>liability</a:t>
            </a:r>
            <a:r>
              <a:rPr lang="pl-PL" dirty="0"/>
              <a:t> </a:t>
            </a:r>
            <a:r>
              <a:rPr lang="pl-PL" dirty="0" err="1"/>
              <a:t>insurance</a:t>
            </a:r>
            <a:r>
              <a:rPr lang="pl-PL" dirty="0"/>
              <a:t> </a:t>
            </a:r>
            <a:r>
              <a:rPr lang="pl-PL" dirty="0" err="1"/>
              <a:t>cover</a:t>
            </a:r>
            <a:r>
              <a:rPr lang="pl-PL" dirty="0"/>
              <a:t> and other </a:t>
            </a:r>
            <a:r>
              <a:rPr lang="pl-PL" dirty="0" err="1"/>
              <a:t>insurances</a:t>
            </a:r>
            <a:r>
              <a:rPr lang="pl-PL" dirty="0"/>
              <a:t> as </a:t>
            </a:r>
            <a:r>
              <a:rPr lang="pl-PL" dirty="0" err="1"/>
              <a:t>appropriate</a:t>
            </a:r>
            <a:r>
              <a:rPr lang="pl-PL" dirty="0"/>
              <a:t> to </a:t>
            </a:r>
            <a:r>
              <a:rPr lang="pl-PL" dirty="0" err="1"/>
              <a:t>protect</a:t>
            </a:r>
            <a:r>
              <a:rPr lang="pl-PL" dirty="0"/>
              <a:t> service users3 (</a:t>
            </a:r>
            <a:r>
              <a:rPr lang="pl-PL" i="1" dirty="0"/>
              <a:t>PP3.2 </a:t>
            </a:r>
            <a:r>
              <a:rPr lang="pl-PL" i="1" dirty="0" err="1"/>
              <a:t>Assessing</a:t>
            </a:r>
            <a:r>
              <a:rPr lang="pl-PL" i="1" dirty="0"/>
              <a:t> and </a:t>
            </a:r>
            <a:r>
              <a:rPr lang="pl-PL" i="1" dirty="0" err="1"/>
              <a:t>managing</a:t>
            </a:r>
            <a:r>
              <a:rPr lang="pl-PL" i="1" dirty="0"/>
              <a:t> </a:t>
            </a:r>
            <a:r>
              <a:rPr lang="pl-PL" i="1" dirty="0" err="1"/>
              <a:t>risk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Take </a:t>
            </a:r>
            <a:r>
              <a:rPr lang="pl-PL" dirty="0" err="1"/>
              <a:t>professional</a:t>
            </a:r>
            <a:r>
              <a:rPr lang="pl-PL" dirty="0"/>
              <a:t> </a:t>
            </a:r>
            <a:r>
              <a:rPr lang="pl-PL" dirty="0" err="1"/>
              <a:t>advice</a:t>
            </a:r>
            <a:r>
              <a:rPr lang="pl-PL" dirty="0"/>
              <a:t> in </a:t>
            </a:r>
            <a:r>
              <a:rPr lang="pl-PL" dirty="0" err="1"/>
              <a:t>areas</a:t>
            </a:r>
            <a:r>
              <a:rPr lang="pl-PL" dirty="0"/>
              <a:t> </a:t>
            </a:r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lie</a:t>
            </a:r>
            <a:r>
              <a:rPr lang="pl-PL" dirty="0"/>
              <a:t> </a:t>
            </a:r>
            <a:r>
              <a:rPr lang="pl-PL" dirty="0" err="1"/>
              <a:t>outside</a:t>
            </a:r>
            <a:r>
              <a:rPr lang="pl-PL" dirty="0"/>
              <a:t>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expertise</a:t>
            </a:r>
            <a:r>
              <a:rPr lang="pl-PL" dirty="0"/>
              <a:t> and </a:t>
            </a:r>
            <a:r>
              <a:rPr lang="pl-PL" dirty="0" err="1"/>
              <a:t>keep</a:t>
            </a:r>
            <a:r>
              <a:rPr lang="pl-PL" dirty="0"/>
              <a:t> </a:t>
            </a:r>
            <a:r>
              <a:rPr lang="pl-PL" dirty="0" err="1"/>
              <a:t>up</a:t>
            </a:r>
            <a:r>
              <a:rPr lang="pl-PL" dirty="0"/>
              <a:t>-to-</a:t>
            </a:r>
            <a:r>
              <a:rPr lang="pl-PL" dirty="0" err="1"/>
              <a:t>date</a:t>
            </a:r>
            <a:r>
              <a:rPr lang="pl-PL" dirty="0"/>
              <a:t> with </a:t>
            </a:r>
            <a:r>
              <a:rPr lang="pl-PL" dirty="0" err="1"/>
              <a:t>these</a:t>
            </a:r>
            <a:r>
              <a:rPr lang="pl-PL" dirty="0"/>
              <a:t> </a:t>
            </a:r>
            <a:r>
              <a:rPr lang="pl-PL" dirty="0" err="1"/>
              <a:t>areas</a:t>
            </a:r>
            <a:r>
              <a:rPr lang="pl-PL" dirty="0"/>
              <a:t> </a:t>
            </a:r>
            <a:r>
              <a:rPr lang="pl-PL" dirty="0" err="1"/>
              <a:t>such</a:t>
            </a:r>
            <a:r>
              <a:rPr lang="pl-PL" dirty="0"/>
              <a:t> as </a:t>
            </a:r>
            <a:r>
              <a:rPr lang="pl-PL" dirty="0" err="1"/>
              <a:t>keeping</a:t>
            </a:r>
            <a:r>
              <a:rPr lang="pl-PL" dirty="0"/>
              <a:t> accounts4, </a:t>
            </a:r>
            <a:r>
              <a:rPr lang="pl-PL" dirty="0" err="1"/>
              <a:t>tax</a:t>
            </a:r>
            <a:r>
              <a:rPr lang="pl-PL" dirty="0"/>
              <a:t>, and </a:t>
            </a:r>
            <a:r>
              <a:rPr lang="pl-PL" dirty="0" err="1"/>
              <a:t>legal</a:t>
            </a:r>
            <a:r>
              <a:rPr lang="pl-PL" dirty="0"/>
              <a:t> </a:t>
            </a:r>
            <a:r>
              <a:rPr lang="pl-PL" dirty="0" err="1"/>
              <a:t>affairs</a:t>
            </a:r>
            <a:r>
              <a:rPr lang="pl-PL" dirty="0"/>
              <a:t>.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in </a:t>
            </a:r>
            <a:r>
              <a:rPr lang="pl-PL" dirty="0" err="1"/>
              <a:t>addition</a:t>
            </a:r>
            <a:r>
              <a:rPr lang="pl-PL" dirty="0"/>
              <a:t> to </a:t>
            </a:r>
            <a:r>
              <a:rPr lang="pl-PL" dirty="0" err="1"/>
              <a:t>using</a:t>
            </a:r>
            <a:r>
              <a:rPr lang="pl-PL" dirty="0"/>
              <a:t> </a:t>
            </a:r>
            <a:r>
              <a:rPr lang="pl-PL" dirty="0" err="1"/>
              <a:t>supervision</a:t>
            </a:r>
            <a:r>
              <a:rPr lang="pl-PL" dirty="0"/>
              <a:t>/</a:t>
            </a:r>
            <a:r>
              <a:rPr lang="pl-PL" dirty="0" err="1"/>
              <a:t>peer</a:t>
            </a:r>
            <a:r>
              <a:rPr lang="pl-PL" dirty="0"/>
              <a:t> </a:t>
            </a:r>
            <a:r>
              <a:rPr lang="pl-PL" dirty="0" err="1"/>
              <a:t>support</a:t>
            </a:r>
            <a:r>
              <a:rPr lang="pl-PL" dirty="0"/>
              <a:t> on </a:t>
            </a:r>
            <a:r>
              <a:rPr lang="pl-PL" dirty="0" err="1"/>
              <a:t>professional</a:t>
            </a:r>
            <a:r>
              <a:rPr lang="pl-PL" dirty="0"/>
              <a:t> </a:t>
            </a:r>
            <a:r>
              <a:rPr lang="pl-PL" dirty="0" err="1"/>
              <a:t>matters</a:t>
            </a:r>
            <a:r>
              <a:rPr lang="pl-PL" dirty="0"/>
              <a:t> (</a:t>
            </a:r>
            <a:r>
              <a:rPr lang="pl-PL" i="1" dirty="0"/>
              <a:t>PP3.14 </a:t>
            </a:r>
            <a:r>
              <a:rPr lang="pl-PL" i="1" dirty="0" err="1"/>
              <a:t>Taking</a:t>
            </a:r>
            <a:r>
              <a:rPr lang="pl-PL" i="1" dirty="0"/>
              <a:t> </a:t>
            </a:r>
            <a:r>
              <a:rPr lang="pl-PL" i="1" dirty="0" err="1"/>
              <a:t>responsibility</a:t>
            </a:r>
            <a:r>
              <a:rPr lang="pl-PL" i="1" dirty="0"/>
              <a:t> for </a:t>
            </a:r>
            <a:r>
              <a:rPr lang="pl-PL" i="1" dirty="0" err="1"/>
              <a:t>their</a:t>
            </a:r>
            <a:r>
              <a:rPr lang="pl-PL" i="1" dirty="0"/>
              <a:t> </a:t>
            </a:r>
            <a:r>
              <a:rPr lang="pl-PL" i="1" dirty="0" err="1"/>
              <a:t>own</a:t>
            </a:r>
            <a:r>
              <a:rPr lang="pl-PL" i="1" dirty="0"/>
              <a:t> </a:t>
            </a:r>
            <a:r>
              <a:rPr lang="pl-PL" i="1" dirty="0" err="1"/>
              <a:t>practice</a:t>
            </a:r>
            <a:r>
              <a:rPr lang="pl-PL" i="1" dirty="0"/>
              <a:t> and CPD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Ensure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any</a:t>
            </a:r>
            <a:r>
              <a:rPr lang="pl-PL" dirty="0"/>
              <a:t> marketing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advertising</a:t>
            </a:r>
            <a:r>
              <a:rPr lang="pl-PL" dirty="0"/>
              <a:t> </a:t>
            </a:r>
            <a:r>
              <a:rPr lang="pl-PL" dirty="0" err="1"/>
              <a:t>reflects</a:t>
            </a:r>
            <a:r>
              <a:rPr lang="pl-PL" dirty="0"/>
              <a:t> </a:t>
            </a:r>
            <a:r>
              <a:rPr lang="pl-PL" dirty="0" err="1"/>
              <a:t>actual</a:t>
            </a:r>
            <a:r>
              <a:rPr lang="pl-PL" dirty="0"/>
              <a:t> and </a:t>
            </a:r>
            <a:r>
              <a:rPr lang="pl-PL" dirty="0" err="1"/>
              <a:t>substantiated</a:t>
            </a:r>
            <a:r>
              <a:rPr lang="pl-PL" dirty="0"/>
              <a:t> </a:t>
            </a:r>
            <a:r>
              <a:rPr lang="pl-PL" dirty="0" err="1"/>
              <a:t>skills</a:t>
            </a:r>
            <a:r>
              <a:rPr lang="pl-PL" dirty="0"/>
              <a:t>, services and </a:t>
            </a:r>
            <a:r>
              <a:rPr lang="pl-PL" dirty="0" err="1"/>
              <a:t>training</a:t>
            </a:r>
            <a:r>
              <a:rPr lang="pl-PL" dirty="0"/>
              <a:t> (</a:t>
            </a:r>
            <a:r>
              <a:rPr lang="pl-PL" i="1" dirty="0"/>
              <a:t>PP3.12 </a:t>
            </a:r>
            <a:r>
              <a:rPr lang="pl-PL" i="1" dirty="0" err="1"/>
              <a:t>Striving</a:t>
            </a:r>
            <a:r>
              <a:rPr lang="pl-PL" i="1" dirty="0"/>
              <a:t> for </a:t>
            </a:r>
            <a:r>
              <a:rPr lang="pl-PL" i="1" dirty="0" err="1"/>
              <a:t>objectivity</a:t>
            </a:r>
            <a:r>
              <a:rPr lang="pl-PL" i="1" dirty="0"/>
              <a:t> and </a:t>
            </a:r>
            <a:r>
              <a:rPr lang="pl-PL" i="1" dirty="0" err="1"/>
              <a:t>self-awareness</a:t>
            </a:r>
            <a:r>
              <a:rPr lang="pl-PL" i="1" dirty="0"/>
              <a:t> in </a:t>
            </a:r>
            <a:r>
              <a:rPr lang="pl-PL" i="1" dirty="0" err="1"/>
              <a:t>professional</a:t>
            </a:r>
            <a:r>
              <a:rPr lang="pl-PL" i="1" dirty="0"/>
              <a:t> </a:t>
            </a:r>
            <a:r>
              <a:rPr lang="pl-PL" i="1" dirty="0" err="1"/>
              <a:t>practice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Have</a:t>
            </a:r>
            <a:r>
              <a:rPr lang="pl-PL" dirty="0"/>
              <a:t> a </a:t>
            </a:r>
            <a:r>
              <a:rPr lang="pl-PL" dirty="0" err="1"/>
              <a:t>responsible</a:t>
            </a:r>
            <a:r>
              <a:rPr lang="pl-PL" dirty="0"/>
              <a:t> business model, </a:t>
            </a:r>
            <a:r>
              <a:rPr lang="pl-PL" dirty="0" err="1"/>
              <a:t>including</a:t>
            </a:r>
            <a:r>
              <a:rPr lang="pl-PL" dirty="0"/>
              <a:t> </a:t>
            </a:r>
            <a:r>
              <a:rPr lang="pl-PL" dirty="0" err="1"/>
              <a:t>time</a:t>
            </a:r>
            <a:r>
              <a:rPr lang="pl-PL" dirty="0"/>
              <a:t> management, to </a:t>
            </a:r>
            <a:r>
              <a:rPr lang="pl-PL" dirty="0" err="1"/>
              <a:t>meet</a:t>
            </a:r>
            <a:r>
              <a:rPr lang="pl-PL" dirty="0"/>
              <a:t> and </a:t>
            </a:r>
            <a:r>
              <a:rPr lang="pl-PL" dirty="0" err="1"/>
              <a:t>carry</a:t>
            </a:r>
            <a:r>
              <a:rPr lang="pl-PL" dirty="0"/>
              <a:t> out </a:t>
            </a:r>
            <a:r>
              <a:rPr lang="pl-PL" dirty="0" err="1"/>
              <a:t>professional</a:t>
            </a:r>
            <a:r>
              <a:rPr lang="pl-PL" dirty="0"/>
              <a:t> </a:t>
            </a:r>
            <a:r>
              <a:rPr lang="pl-PL" dirty="0" err="1"/>
              <a:t>obligations</a:t>
            </a:r>
            <a:r>
              <a:rPr lang="pl-PL" dirty="0"/>
              <a:t>.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should</a:t>
            </a:r>
            <a:r>
              <a:rPr lang="pl-PL" dirty="0"/>
              <a:t> </a:t>
            </a:r>
            <a:r>
              <a:rPr lang="pl-PL" dirty="0" err="1"/>
              <a:t>ensure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the </a:t>
            </a:r>
            <a:r>
              <a:rPr lang="pl-PL" dirty="0" err="1"/>
              <a:t>commissioner</a:t>
            </a:r>
            <a:r>
              <a:rPr lang="pl-PL" dirty="0"/>
              <a:t>, </a:t>
            </a:r>
            <a:r>
              <a:rPr lang="pl-PL" dirty="0" err="1"/>
              <a:t>who</a:t>
            </a:r>
            <a:r>
              <a:rPr lang="pl-PL" dirty="0"/>
              <a:t> </a:t>
            </a:r>
            <a:r>
              <a:rPr lang="pl-PL" dirty="0" err="1"/>
              <a:t>may</a:t>
            </a:r>
            <a:r>
              <a:rPr lang="pl-PL" dirty="0"/>
              <a:t> be a person </a:t>
            </a:r>
            <a:r>
              <a:rPr lang="pl-PL" dirty="0" err="1"/>
              <a:t>who</a:t>
            </a:r>
            <a:r>
              <a:rPr lang="pl-PL" dirty="0"/>
              <a:t> </a:t>
            </a:r>
            <a:r>
              <a:rPr lang="pl-PL" dirty="0" err="1"/>
              <a:t>uses</a:t>
            </a:r>
            <a:r>
              <a:rPr lang="pl-PL" dirty="0"/>
              <a:t> services </a:t>
            </a:r>
            <a:r>
              <a:rPr lang="pl-PL" dirty="0" err="1"/>
              <a:t>or</a:t>
            </a:r>
            <a:r>
              <a:rPr lang="pl-PL" dirty="0"/>
              <a:t> a </a:t>
            </a:r>
            <a:r>
              <a:rPr lang="pl-PL" dirty="0" err="1"/>
              <a:t>provider</a:t>
            </a:r>
            <a:r>
              <a:rPr lang="pl-PL" dirty="0"/>
              <a:t>, </a:t>
            </a:r>
            <a:r>
              <a:rPr lang="pl-PL" dirty="0" err="1"/>
              <a:t>receives</a:t>
            </a:r>
            <a:r>
              <a:rPr lang="pl-PL" dirty="0"/>
              <a:t> the service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contracted</a:t>
            </a:r>
            <a:r>
              <a:rPr lang="pl-PL" dirty="0"/>
              <a:t>, </a:t>
            </a:r>
            <a:r>
              <a:rPr lang="pl-PL" dirty="0" err="1"/>
              <a:t>provided</a:t>
            </a:r>
            <a:r>
              <a:rPr lang="pl-PL" dirty="0"/>
              <a:t> the </a:t>
            </a:r>
            <a:r>
              <a:rPr lang="pl-PL" dirty="0" err="1"/>
              <a:t>stated</a:t>
            </a:r>
            <a:r>
              <a:rPr lang="pl-PL" dirty="0"/>
              <a:t> </a:t>
            </a:r>
            <a:r>
              <a:rPr lang="pl-PL" dirty="0" err="1"/>
              <a:t>aims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consistent</a:t>
            </a:r>
            <a:r>
              <a:rPr lang="pl-PL" dirty="0"/>
              <a:t> with the </a:t>
            </a:r>
            <a:r>
              <a:rPr lang="pl-PL" dirty="0" err="1"/>
              <a:t>Code</a:t>
            </a:r>
            <a:r>
              <a:rPr lang="pl-PL" dirty="0"/>
              <a:t> of </a:t>
            </a:r>
            <a:r>
              <a:rPr lang="pl-PL" dirty="0" err="1"/>
              <a:t>Ethics</a:t>
            </a:r>
            <a:r>
              <a:rPr lang="pl-PL" dirty="0"/>
              <a:t> (</a:t>
            </a:r>
            <a:r>
              <a:rPr lang="pl-PL" i="1" dirty="0"/>
              <a:t>PP3.14 </a:t>
            </a:r>
            <a:r>
              <a:rPr lang="pl-PL" i="1" dirty="0" err="1"/>
              <a:t>Taking</a:t>
            </a:r>
            <a:r>
              <a:rPr lang="pl-PL" i="1" dirty="0"/>
              <a:t> </a:t>
            </a:r>
            <a:r>
              <a:rPr lang="pl-PL" i="1" dirty="0" err="1"/>
              <a:t>responsibility</a:t>
            </a:r>
            <a:r>
              <a:rPr lang="pl-PL" i="1" dirty="0"/>
              <a:t> for </a:t>
            </a:r>
            <a:r>
              <a:rPr lang="pl-PL" i="1" dirty="0" err="1"/>
              <a:t>their</a:t>
            </a:r>
            <a:r>
              <a:rPr lang="pl-PL" i="1" dirty="0"/>
              <a:t> </a:t>
            </a:r>
            <a:r>
              <a:rPr lang="pl-PL" i="1" dirty="0" err="1"/>
              <a:t>own</a:t>
            </a:r>
            <a:r>
              <a:rPr lang="pl-PL" i="1" dirty="0"/>
              <a:t> </a:t>
            </a:r>
            <a:r>
              <a:rPr lang="pl-PL" i="1" dirty="0" err="1"/>
              <a:t>practice</a:t>
            </a:r>
            <a:r>
              <a:rPr lang="pl-PL" i="1" dirty="0"/>
              <a:t> and CPD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Price</a:t>
            </a:r>
            <a:r>
              <a:rPr lang="pl-PL" dirty="0"/>
              <a:t> </a:t>
            </a:r>
            <a:r>
              <a:rPr lang="pl-PL" dirty="0" err="1"/>
              <a:t>professional</a:t>
            </a:r>
            <a:r>
              <a:rPr lang="pl-PL" dirty="0"/>
              <a:t> services in a </a:t>
            </a:r>
            <a:r>
              <a:rPr lang="pl-PL" dirty="0" err="1"/>
              <a:t>way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both</a:t>
            </a:r>
            <a:r>
              <a:rPr lang="pl-PL" dirty="0"/>
              <a:t> </a:t>
            </a:r>
            <a:r>
              <a:rPr lang="pl-PL" dirty="0" err="1"/>
              <a:t>reflects</a:t>
            </a:r>
            <a:r>
              <a:rPr lang="pl-PL" dirty="0"/>
              <a:t> </a:t>
            </a:r>
            <a:r>
              <a:rPr lang="pl-PL" dirty="0" err="1"/>
              <a:t>professional</a:t>
            </a:r>
            <a:r>
              <a:rPr lang="pl-PL" dirty="0"/>
              <a:t> and market </a:t>
            </a:r>
            <a:r>
              <a:rPr lang="pl-PL" dirty="0" err="1"/>
              <a:t>value</a:t>
            </a:r>
            <a:r>
              <a:rPr lang="pl-PL" dirty="0"/>
              <a:t> and </a:t>
            </a:r>
            <a:r>
              <a:rPr lang="pl-PL" dirty="0" err="1"/>
              <a:t>is</a:t>
            </a:r>
            <a:r>
              <a:rPr lang="pl-PL" dirty="0"/>
              <a:t> fair to </a:t>
            </a:r>
            <a:r>
              <a:rPr lang="pl-PL" dirty="0" err="1"/>
              <a:t>customers</a:t>
            </a:r>
            <a:r>
              <a:rPr lang="pl-PL" dirty="0"/>
              <a:t> (</a:t>
            </a:r>
            <a:r>
              <a:rPr lang="pl-PL" i="1" dirty="0"/>
              <a:t>PP3.1 Developing </a:t>
            </a:r>
            <a:r>
              <a:rPr lang="pl-PL" i="1" dirty="0" err="1"/>
              <a:t>professional</a:t>
            </a:r>
            <a:r>
              <a:rPr lang="pl-PL" i="1" dirty="0"/>
              <a:t> </a:t>
            </a:r>
            <a:r>
              <a:rPr lang="pl-PL" i="1" dirty="0" err="1"/>
              <a:t>relationships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Ensure</a:t>
            </a:r>
            <a:r>
              <a:rPr lang="pl-PL" dirty="0"/>
              <a:t> </a:t>
            </a:r>
            <a:r>
              <a:rPr lang="pl-PL" dirty="0" err="1"/>
              <a:t>any</a:t>
            </a:r>
            <a:r>
              <a:rPr lang="pl-PL" dirty="0"/>
              <a:t> </a:t>
            </a:r>
            <a:r>
              <a:rPr lang="pl-PL" dirty="0" err="1"/>
              <a:t>social</a:t>
            </a:r>
            <a:r>
              <a:rPr lang="pl-PL" dirty="0"/>
              <a:t> media </a:t>
            </a:r>
            <a:r>
              <a:rPr lang="pl-PL" dirty="0" err="1"/>
              <a:t>presence</a:t>
            </a:r>
            <a:r>
              <a:rPr lang="pl-PL" dirty="0"/>
              <a:t> </a:t>
            </a:r>
            <a:r>
              <a:rPr lang="pl-PL" dirty="0" err="1"/>
              <a:t>does</a:t>
            </a:r>
            <a:r>
              <a:rPr lang="pl-PL" dirty="0"/>
              <a:t> not </a:t>
            </a:r>
            <a:r>
              <a:rPr lang="pl-PL" dirty="0" err="1"/>
              <a:t>compromise</a:t>
            </a:r>
            <a:r>
              <a:rPr lang="pl-PL" dirty="0"/>
              <a:t> </a:t>
            </a:r>
            <a:r>
              <a:rPr lang="pl-PL" dirty="0" err="1"/>
              <a:t>ethical</a:t>
            </a:r>
            <a:r>
              <a:rPr lang="pl-PL" dirty="0"/>
              <a:t> </a:t>
            </a:r>
            <a:r>
              <a:rPr lang="pl-PL" dirty="0" err="1"/>
              <a:t>principles</a:t>
            </a:r>
            <a:r>
              <a:rPr lang="pl-PL" dirty="0"/>
              <a:t> </a:t>
            </a:r>
            <a:r>
              <a:rPr lang="pl-PL" dirty="0" err="1"/>
              <a:t>particularly</a:t>
            </a:r>
            <a:r>
              <a:rPr lang="pl-PL" dirty="0"/>
              <a:t> </a:t>
            </a:r>
            <a:r>
              <a:rPr lang="pl-PL" dirty="0" err="1"/>
              <a:t>sharing</a:t>
            </a:r>
            <a:r>
              <a:rPr lang="pl-PL" dirty="0"/>
              <a:t> </a:t>
            </a:r>
            <a:r>
              <a:rPr lang="pl-PL" dirty="0" err="1"/>
              <a:t>information</a:t>
            </a:r>
            <a:r>
              <a:rPr lang="pl-PL" dirty="0"/>
              <a:t> and </a:t>
            </a:r>
            <a:r>
              <a:rPr lang="pl-PL" dirty="0" err="1"/>
              <a:t>maintaining</a:t>
            </a:r>
            <a:r>
              <a:rPr lang="pl-PL" dirty="0"/>
              <a:t> </a:t>
            </a:r>
            <a:r>
              <a:rPr lang="pl-PL" dirty="0" err="1"/>
              <a:t>confidentiality</a:t>
            </a:r>
            <a:r>
              <a:rPr lang="pl-PL" dirty="0"/>
              <a:t> (</a:t>
            </a:r>
            <a:r>
              <a:rPr lang="pl-PL" i="1" dirty="0"/>
              <a:t>PP3.5 </a:t>
            </a:r>
            <a:r>
              <a:rPr lang="pl-PL" i="1" dirty="0" err="1"/>
              <a:t>Sharing</a:t>
            </a:r>
            <a:r>
              <a:rPr lang="pl-PL" i="1" dirty="0"/>
              <a:t> </a:t>
            </a:r>
            <a:r>
              <a:rPr lang="pl-PL" i="1" dirty="0" err="1"/>
              <a:t>information</a:t>
            </a:r>
            <a:r>
              <a:rPr lang="pl-PL" i="1" dirty="0"/>
              <a:t> </a:t>
            </a:r>
            <a:r>
              <a:rPr lang="pl-PL" i="1" dirty="0" err="1"/>
              <a:t>appropriately</a:t>
            </a:r>
            <a:r>
              <a:rPr lang="pl-PL" i="1" dirty="0"/>
              <a:t>, 3.10 </a:t>
            </a:r>
            <a:r>
              <a:rPr lang="pl-PL" i="1" dirty="0" err="1"/>
              <a:t>Maintaining</a:t>
            </a:r>
            <a:r>
              <a:rPr lang="pl-PL" i="1" dirty="0"/>
              <a:t> </a:t>
            </a:r>
            <a:r>
              <a:rPr lang="pl-PL" i="1" dirty="0" err="1"/>
              <a:t>confidentiality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endParaRPr lang="pl-GB" dirty="0"/>
          </a:p>
        </p:txBody>
      </p:sp>
    </p:spTree>
    <p:extLst>
      <p:ext uri="{BB962C8B-B14F-4D97-AF65-F5344CB8AC3E}">
        <p14:creationId xmlns:p14="http://schemas.microsoft.com/office/powerpoint/2010/main" val="293854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4" y="225424"/>
            <a:ext cx="11320463" cy="6232525"/>
          </a:xfrm>
        </p:spPr>
        <p:txBody>
          <a:bodyPr>
            <a:normAutofit fontScale="92500" lnSpcReduction="20000"/>
          </a:bodyPr>
          <a:lstStyle/>
          <a:p>
            <a:r>
              <a:rPr lang="pl-PL" b="1" dirty="0" err="1"/>
              <a:t>Employing</a:t>
            </a:r>
            <a:r>
              <a:rPr lang="pl-PL" b="1" dirty="0"/>
              <a:t> </a:t>
            </a:r>
            <a:r>
              <a:rPr lang="pl-PL" b="1" dirty="0" err="1"/>
              <a:t>people</a:t>
            </a:r>
            <a:r>
              <a:rPr lang="pl-PL" b="1" dirty="0"/>
              <a:t> </a:t>
            </a:r>
            <a:endParaRPr lang="pl-PL" dirty="0">
              <a:effectLst/>
            </a:endParaRPr>
          </a:p>
          <a:p>
            <a:r>
              <a:rPr lang="pl-PL" dirty="0"/>
              <a:t>Independent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workers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the same </a:t>
            </a:r>
            <a:r>
              <a:rPr lang="pl-PL" dirty="0" err="1"/>
              <a:t>responsibilities</a:t>
            </a:r>
            <a:r>
              <a:rPr lang="pl-PL" dirty="0"/>
              <a:t> as </a:t>
            </a:r>
            <a:r>
              <a:rPr lang="pl-PL" dirty="0" err="1"/>
              <a:t>any</a:t>
            </a:r>
            <a:r>
              <a:rPr lang="pl-PL" dirty="0"/>
              <a:t> other </a:t>
            </a:r>
            <a:r>
              <a:rPr lang="pl-PL" dirty="0" err="1"/>
              <a:t>employer</a:t>
            </a:r>
            <a:r>
              <a:rPr lang="pl-PL" dirty="0"/>
              <a:t>.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should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in place </a:t>
            </a:r>
            <a:r>
              <a:rPr lang="pl-PL" dirty="0" err="1"/>
              <a:t>systems</a:t>
            </a:r>
            <a:r>
              <a:rPr lang="pl-PL" dirty="0"/>
              <a:t> and </a:t>
            </a:r>
            <a:r>
              <a:rPr lang="pl-PL" dirty="0" err="1"/>
              <a:t>approaches</a:t>
            </a:r>
            <a:r>
              <a:rPr lang="pl-PL" dirty="0"/>
              <a:t> to </a:t>
            </a:r>
            <a:r>
              <a:rPr lang="pl-PL" dirty="0" err="1"/>
              <a:t>promote</a:t>
            </a:r>
            <a:r>
              <a:rPr lang="pl-PL" dirty="0"/>
              <a:t> a </a:t>
            </a:r>
            <a:r>
              <a:rPr lang="pl-PL" dirty="0" err="1"/>
              <a:t>climate</a:t>
            </a:r>
            <a:r>
              <a:rPr lang="pl-PL" dirty="0"/>
              <a:t> </a:t>
            </a:r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supports</a:t>
            </a:r>
            <a:r>
              <a:rPr lang="pl-PL" dirty="0"/>
              <a:t>, </a:t>
            </a:r>
            <a:r>
              <a:rPr lang="pl-PL" dirty="0" err="1"/>
              <a:t>monitors</a:t>
            </a:r>
            <a:r>
              <a:rPr lang="pl-PL" dirty="0"/>
              <a:t>, </a:t>
            </a:r>
            <a:r>
              <a:rPr lang="pl-PL" dirty="0" err="1"/>
              <a:t>reviews</a:t>
            </a:r>
            <a:r>
              <a:rPr lang="pl-PL" dirty="0"/>
              <a:t> and </a:t>
            </a:r>
            <a:r>
              <a:rPr lang="pl-PL" dirty="0" err="1"/>
              <a:t>takes</a:t>
            </a:r>
            <a:r>
              <a:rPr lang="pl-PL" dirty="0"/>
              <a:t> the </a:t>
            </a:r>
            <a:r>
              <a:rPr lang="pl-PL" dirty="0" err="1"/>
              <a:t>necessary</a:t>
            </a:r>
            <a:r>
              <a:rPr lang="pl-PL" dirty="0"/>
              <a:t> </a:t>
            </a:r>
            <a:r>
              <a:rPr lang="pl-PL" dirty="0" err="1"/>
              <a:t>action</a:t>
            </a:r>
            <a:r>
              <a:rPr lang="pl-PL" dirty="0"/>
              <a:t> to </a:t>
            </a:r>
            <a:r>
              <a:rPr lang="pl-PL" dirty="0" err="1"/>
              <a:t>ensure</a:t>
            </a:r>
            <a:r>
              <a:rPr lang="pl-PL" dirty="0"/>
              <a:t>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workers</a:t>
            </a:r>
            <a:r>
              <a:rPr lang="pl-PL" dirty="0"/>
              <a:t> </a:t>
            </a:r>
            <a:r>
              <a:rPr lang="pl-PL" dirty="0" err="1"/>
              <a:t>employed</a:t>
            </a:r>
            <a:r>
              <a:rPr lang="pl-PL" dirty="0"/>
              <a:t> by </a:t>
            </a:r>
            <a:r>
              <a:rPr lang="pl-PL" dirty="0" err="1"/>
              <a:t>them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comply</a:t>
            </a:r>
            <a:r>
              <a:rPr lang="pl-PL" dirty="0"/>
              <a:t> with the </a:t>
            </a:r>
            <a:r>
              <a:rPr lang="pl-PL" dirty="0" err="1"/>
              <a:t>Code</a:t>
            </a:r>
            <a:r>
              <a:rPr lang="pl-PL" dirty="0"/>
              <a:t> of </a:t>
            </a:r>
            <a:r>
              <a:rPr lang="pl-PL" dirty="0" err="1"/>
              <a:t>Ethics</a:t>
            </a:r>
            <a:r>
              <a:rPr lang="pl-PL" dirty="0"/>
              <a:t> and other </a:t>
            </a:r>
            <a:r>
              <a:rPr lang="pl-PL" dirty="0" err="1"/>
              <a:t>requirements</a:t>
            </a:r>
            <a:r>
              <a:rPr lang="pl-PL" dirty="0"/>
              <a:t> to </a:t>
            </a:r>
            <a:r>
              <a:rPr lang="pl-PL" dirty="0" err="1"/>
              <a:t>deliver</a:t>
            </a:r>
            <a:r>
              <a:rPr lang="pl-PL" dirty="0"/>
              <a:t> </a:t>
            </a:r>
            <a:r>
              <a:rPr lang="pl-PL" dirty="0" err="1"/>
              <a:t>safe</a:t>
            </a:r>
            <a:r>
              <a:rPr lang="pl-PL" dirty="0"/>
              <a:t> and </a:t>
            </a:r>
            <a:r>
              <a:rPr lang="pl-PL" dirty="0" err="1"/>
              <a:t>effective</a:t>
            </a:r>
            <a:r>
              <a:rPr lang="pl-PL" dirty="0"/>
              <a:t> </a:t>
            </a:r>
            <a:r>
              <a:rPr lang="pl-PL" dirty="0" err="1"/>
              <a:t>practice</a:t>
            </a:r>
            <a:r>
              <a:rPr lang="pl-PL" dirty="0"/>
              <a:t>. </a:t>
            </a:r>
            <a:endParaRPr lang="pl-PL" dirty="0">
              <a:effectLst/>
            </a:endParaRPr>
          </a:p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includes</a:t>
            </a:r>
            <a:r>
              <a:rPr lang="pl-PL" dirty="0"/>
              <a:t> the </a:t>
            </a:r>
            <a:r>
              <a:rPr lang="pl-PL" dirty="0" err="1"/>
              <a:t>following</a:t>
            </a:r>
            <a:r>
              <a:rPr lang="pl-PL" dirty="0"/>
              <a:t> </a:t>
            </a:r>
            <a:r>
              <a:rPr lang="pl-PL" dirty="0" err="1"/>
              <a:t>sections</a:t>
            </a:r>
            <a:r>
              <a:rPr lang="pl-PL" dirty="0"/>
              <a:t> of the </a:t>
            </a:r>
            <a:r>
              <a:rPr lang="pl-PL" dirty="0" err="1"/>
              <a:t>Code</a:t>
            </a:r>
            <a:r>
              <a:rPr lang="pl-PL" dirty="0"/>
              <a:t>: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effective</a:t>
            </a:r>
            <a:r>
              <a:rPr lang="pl-PL" dirty="0"/>
              <a:t> </a:t>
            </a:r>
            <a:r>
              <a:rPr lang="pl-PL" dirty="0" err="1"/>
              <a:t>whistleblowing</a:t>
            </a:r>
            <a:r>
              <a:rPr lang="pl-PL" dirty="0"/>
              <a:t> and </a:t>
            </a:r>
            <a:r>
              <a:rPr lang="pl-PL" dirty="0" err="1"/>
              <a:t>complaints</a:t>
            </a:r>
            <a:r>
              <a:rPr lang="pl-PL" dirty="0"/>
              <a:t> </a:t>
            </a:r>
            <a:r>
              <a:rPr lang="pl-PL" dirty="0" err="1"/>
              <a:t>policies</a:t>
            </a:r>
            <a:r>
              <a:rPr lang="pl-PL" dirty="0"/>
              <a:t> in place (</a:t>
            </a:r>
            <a:r>
              <a:rPr lang="pl-PL" i="1" dirty="0"/>
              <a:t>PP3.9 </a:t>
            </a:r>
            <a:r>
              <a:rPr lang="pl-PL" i="1" dirty="0" err="1"/>
              <a:t>Being</a:t>
            </a:r>
            <a:r>
              <a:rPr lang="pl-PL" i="1" dirty="0"/>
              <a:t> </a:t>
            </a:r>
            <a:r>
              <a:rPr lang="pl-PL" i="1" dirty="0" err="1"/>
              <a:t>prepared</a:t>
            </a:r>
            <a:r>
              <a:rPr lang="pl-PL" i="1" dirty="0"/>
              <a:t> to </a:t>
            </a:r>
            <a:r>
              <a:rPr lang="pl-PL" i="1" dirty="0" err="1"/>
              <a:t>whistleblow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Provide</a:t>
            </a:r>
            <a:r>
              <a:rPr lang="pl-PL" dirty="0"/>
              <a:t> </a:t>
            </a:r>
            <a:r>
              <a:rPr lang="pl-PL" dirty="0" err="1"/>
              <a:t>appropriate</a:t>
            </a:r>
            <a:r>
              <a:rPr lang="pl-PL" dirty="0"/>
              <a:t> </a:t>
            </a:r>
            <a:r>
              <a:rPr lang="pl-PL" dirty="0" err="1"/>
              <a:t>professional</a:t>
            </a:r>
            <a:r>
              <a:rPr lang="pl-PL" dirty="0"/>
              <a:t> </a:t>
            </a:r>
            <a:r>
              <a:rPr lang="pl-PL" dirty="0" err="1"/>
              <a:t>supervision</a:t>
            </a:r>
            <a:r>
              <a:rPr lang="pl-PL" dirty="0"/>
              <a:t> for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workers</a:t>
            </a:r>
            <a:r>
              <a:rPr lang="pl-PL" dirty="0"/>
              <a:t> and </a:t>
            </a:r>
            <a:r>
              <a:rPr lang="pl-PL" dirty="0" err="1"/>
              <a:t>promote</a:t>
            </a:r>
            <a:r>
              <a:rPr lang="pl-PL" dirty="0"/>
              <a:t> </a:t>
            </a:r>
            <a:r>
              <a:rPr lang="pl-PL" dirty="0" err="1"/>
              <a:t>effective</a:t>
            </a:r>
            <a:r>
              <a:rPr lang="pl-PL" dirty="0"/>
              <a:t> team </a:t>
            </a:r>
            <a:r>
              <a:rPr lang="pl-PL" dirty="0" err="1"/>
              <a:t>work</a:t>
            </a:r>
            <a:r>
              <a:rPr lang="pl-PL" dirty="0"/>
              <a:t> and </a:t>
            </a:r>
            <a:r>
              <a:rPr lang="pl-PL" dirty="0" err="1"/>
              <a:t>communication</a:t>
            </a:r>
            <a:r>
              <a:rPr lang="pl-PL" dirty="0"/>
              <a:t> (</a:t>
            </a:r>
            <a:r>
              <a:rPr lang="pl-PL" i="1" dirty="0"/>
              <a:t>PP3.13 Using </a:t>
            </a:r>
            <a:r>
              <a:rPr lang="pl-PL" i="1" dirty="0" err="1"/>
              <a:t>professional</a:t>
            </a:r>
            <a:r>
              <a:rPr lang="pl-PL" i="1" dirty="0"/>
              <a:t> </a:t>
            </a:r>
            <a:r>
              <a:rPr lang="pl-PL" i="1" dirty="0" err="1"/>
              <a:t>supervision</a:t>
            </a:r>
            <a:r>
              <a:rPr lang="pl-PL" i="1" dirty="0"/>
              <a:t> and </a:t>
            </a:r>
            <a:r>
              <a:rPr lang="pl-PL" i="1" dirty="0" err="1"/>
              <a:t>peer</a:t>
            </a:r>
            <a:r>
              <a:rPr lang="pl-PL" i="1" dirty="0"/>
              <a:t> </a:t>
            </a:r>
            <a:r>
              <a:rPr lang="pl-PL" i="1" dirty="0" err="1"/>
              <a:t>support</a:t>
            </a:r>
            <a:r>
              <a:rPr lang="pl-PL" i="1" dirty="0"/>
              <a:t> to </a:t>
            </a:r>
            <a:r>
              <a:rPr lang="pl-PL" i="1" dirty="0" err="1"/>
              <a:t>reflect</a:t>
            </a:r>
            <a:r>
              <a:rPr lang="pl-PL" i="1" dirty="0"/>
              <a:t> on and </a:t>
            </a:r>
            <a:r>
              <a:rPr lang="pl-PL" i="1" dirty="0" err="1"/>
              <a:t>improve</a:t>
            </a:r>
            <a:r>
              <a:rPr lang="pl-PL" i="1" dirty="0"/>
              <a:t> </a:t>
            </a:r>
            <a:r>
              <a:rPr lang="pl-PL" i="1" dirty="0" err="1"/>
              <a:t>practice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Ensure</a:t>
            </a:r>
            <a:r>
              <a:rPr lang="pl-PL" dirty="0"/>
              <a:t>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workers</a:t>
            </a:r>
            <a:r>
              <a:rPr lang="pl-PL" dirty="0"/>
              <a:t> learning and development </a:t>
            </a:r>
            <a:r>
              <a:rPr lang="pl-PL" dirty="0" err="1"/>
              <a:t>needs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met and </a:t>
            </a:r>
            <a:r>
              <a:rPr lang="pl-PL" dirty="0" err="1"/>
              <a:t>seek</a:t>
            </a:r>
            <a:r>
              <a:rPr lang="pl-PL" dirty="0"/>
              <a:t> </a:t>
            </a:r>
            <a:r>
              <a:rPr lang="pl-PL" dirty="0" err="1"/>
              <a:t>adequate</a:t>
            </a:r>
            <a:r>
              <a:rPr lang="pl-PL" dirty="0"/>
              <a:t> </a:t>
            </a:r>
            <a:r>
              <a:rPr lang="pl-PL" dirty="0" err="1"/>
              <a:t>resources</a:t>
            </a:r>
            <a:r>
              <a:rPr lang="pl-PL" dirty="0"/>
              <a:t> to do </a:t>
            </a:r>
            <a:r>
              <a:rPr lang="pl-PL" dirty="0" err="1"/>
              <a:t>so</a:t>
            </a:r>
            <a:r>
              <a:rPr lang="pl-PL" dirty="0"/>
              <a:t> (</a:t>
            </a:r>
            <a:r>
              <a:rPr lang="pl-PL" i="1" dirty="0"/>
              <a:t>PP3.14 </a:t>
            </a:r>
            <a:r>
              <a:rPr lang="pl-PL" i="1" dirty="0" err="1"/>
              <a:t>Taking</a:t>
            </a:r>
            <a:r>
              <a:rPr lang="pl-PL" i="1" dirty="0"/>
              <a:t> </a:t>
            </a:r>
            <a:r>
              <a:rPr lang="pl-PL" i="1" dirty="0" err="1"/>
              <a:t>responsibility</a:t>
            </a:r>
            <a:r>
              <a:rPr lang="pl-PL" i="1" dirty="0"/>
              <a:t> for </a:t>
            </a:r>
            <a:r>
              <a:rPr lang="pl-PL" i="1" dirty="0" err="1"/>
              <a:t>their</a:t>
            </a:r>
            <a:r>
              <a:rPr lang="pl-PL" i="1" dirty="0"/>
              <a:t> </a:t>
            </a:r>
            <a:r>
              <a:rPr lang="pl-PL" i="1" dirty="0" err="1"/>
              <a:t>own</a:t>
            </a:r>
            <a:r>
              <a:rPr lang="pl-PL" i="1" dirty="0"/>
              <a:t> </a:t>
            </a:r>
            <a:r>
              <a:rPr lang="pl-PL" i="1" dirty="0" err="1"/>
              <a:t>practice</a:t>
            </a:r>
            <a:r>
              <a:rPr lang="pl-PL" i="1" dirty="0"/>
              <a:t> and CPD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Engage</a:t>
            </a:r>
            <a:r>
              <a:rPr lang="pl-PL" dirty="0"/>
              <a:t> in </a:t>
            </a:r>
            <a:r>
              <a:rPr lang="pl-PL" dirty="0" err="1"/>
              <a:t>ethical</a:t>
            </a:r>
            <a:r>
              <a:rPr lang="pl-PL" dirty="0"/>
              <a:t> </a:t>
            </a:r>
            <a:r>
              <a:rPr lang="pl-PL" dirty="0" err="1"/>
              <a:t>debate</a:t>
            </a:r>
            <a:r>
              <a:rPr lang="pl-PL" dirty="0"/>
              <a:t> with </a:t>
            </a:r>
            <a:r>
              <a:rPr lang="pl-PL" dirty="0" err="1"/>
              <a:t>employees</a:t>
            </a:r>
            <a:r>
              <a:rPr lang="pl-PL" dirty="0"/>
              <a:t> and </a:t>
            </a:r>
            <a:r>
              <a:rPr lang="pl-PL" dirty="0" err="1"/>
              <a:t>colleagues</a:t>
            </a:r>
            <a:r>
              <a:rPr lang="pl-PL" dirty="0"/>
              <a:t> and </a:t>
            </a:r>
            <a:r>
              <a:rPr lang="pl-PL" dirty="0" err="1"/>
              <a:t>seek</a:t>
            </a:r>
            <a:r>
              <a:rPr lang="pl-PL" dirty="0"/>
              <a:t> </a:t>
            </a:r>
            <a:r>
              <a:rPr lang="pl-PL" dirty="0" err="1"/>
              <a:t>changes</a:t>
            </a:r>
            <a:r>
              <a:rPr lang="pl-PL" dirty="0"/>
              <a:t> to services, </a:t>
            </a:r>
            <a:r>
              <a:rPr lang="pl-PL" dirty="0" err="1"/>
              <a:t>policies</a:t>
            </a:r>
            <a:r>
              <a:rPr lang="pl-PL" dirty="0"/>
              <a:t> and </a:t>
            </a:r>
            <a:r>
              <a:rPr lang="pl-PL" dirty="0" err="1"/>
              <a:t>procedures</a:t>
            </a:r>
            <a:r>
              <a:rPr lang="pl-PL" dirty="0"/>
              <a:t> in order to </a:t>
            </a:r>
            <a:r>
              <a:rPr lang="pl-PL" dirty="0" err="1"/>
              <a:t>improve</a:t>
            </a:r>
            <a:r>
              <a:rPr lang="pl-PL" dirty="0"/>
              <a:t> services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working</a:t>
            </a:r>
            <a:r>
              <a:rPr lang="pl-PL" dirty="0"/>
              <a:t> </a:t>
            </a:r>
            <a:r>
              <a:rPr lang="pl-PL" dirty="0" err="1"/>
              <a:t>conditions</a:t>
            </a:r>
            <a:r>
              <a:rPr lang="pl-PL" dirty="0"/>
              <a:t>, </a:t>
            </a:r>
            <a:r>
              <a:rPr lang="pl-PL" dirty="0" err="1"/>
              <a:t>guided</a:t>
            </a:r>
            <a:r>
              <a:rPr lang="pl-PL" dirty="0"/>
              <a:t> by the </a:t>
            </a:r>
            <a:r>
              <a:rPr lang="pl-PL" dirty="0" err="1"/>
              <a:t>Code</a:t>
            </a:r>
            <a:r>
              <a:rPr lang="pl-PL" dirty="0"/>
              <a:t> of </a:t>
            </a:r>
            <a:r>
              <a:rPr lang="pl-PL" dirty="0" err="1"/>
              <a:t>Ethics</a:t>
            </a:r>
            <a:r>
              <a:rPr lang="pl-PL" dirty="0"/>
              <a:t> (</a:t>
            </a:r>
            <a:r>
              <a:rPr lang="pl-PL" i="1" dirty="0"/>
              <a:t>PP3.15 </a:t>
            </a:r>
            <a:r>
              <a:rPr lang="pl-PL" i="1" dirty="0" err="1"/>
              <a:t>Contributing</a:t>
            </a:r>
            <a:r>
              <a:rPr lang="pl-PL" i="1" dirty="0"/>
              <a:t> to the </a:t>
            </a:r>
            <a:r>
              <a:rPr lang="pl-PL" i="1" dirty="0" err="1"/>
              <a:t>continuous</a:t>
            </a:r>
            <a:r>
              <a:rPr lang="pl-PL" i="1" dirty="0"/>
              <a:t> </a:t>
            </a:r>
            <a:r>
              <a:rPr lang="pl-PL" i="1" dirty="0" err="1"/>
              <a:t>improvement</a:t>
            </a:r>
            <a:r>
              <a:rPr lang="pl-PL" i="1" dirty="0"/>
              <a:t> of </a:t>
            </a:r>
            <a:r>
              <a:rPr lang="pl-PL" i="1" dirty="0" err="1"/>
              <a:t>professional</a:t>
            </a:r>
            <a:r>
              <a:rPr lang="pl-PL" i="1" dirty="0"/>
              <a:t> </a:t>
            </a:r>
            <a:r>
              <a:rPr lang="pl-PL" i="1" dirty="0" err="1"/>
              <a:t>practice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endParaRPr lang="pl-GB" dirty="0"/>
          </a:p>
        </p:txBody>
      </p:sp>
    </p:spTree>
    <p:extLst>
      <p:ext uri="{BB962C8B-B14F-4D97-AF65-F5344CB8AC3E}">
        <p14:creationId xmlns:p14="http://schemas.microsoft.com/office/powerpoint/2010/main" val="809252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6" y="225424"/>
            <a:ext cx="11391901" cy="6403975"/>
          </a:xfrm>
        </p:spPr>
        <p:txBody>
          <a:bodyPr>
            <a:normAutofit fontScale="70000" lnSpcReduction="20000"/>
          </a:bodyPr>
          <a:lstStyle/>
          <a:p>
            <a:r>
              <a:rPr lang="pl-PL" b="1" dirty="0"/>
              <a:t>Independent </a:t>
            </a:r>
            <a:r>
              <a:rPr lang="pl-PL" b="1" dirty="0" err="1"/>
              <a:t>practice</a:t>
            </a:r>
            <a:r>
              <a:rPr lang="pl-PL" b="1" dirty="0"/>
              <a:t> </a:t>
            </a:r>
            <a:endParaRPr lang="pl-PL" dirty="0">
              <a:effectLst/>
            </a:endParaRPr>
          </a:p>
          <a:p>
            <a:r>
              <a:rPr lang="pl-PL" dirty="0"/>
              <a:t>Independent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workers</a:t>
            </a:r>
            <a:r>
              <a:rPr lang="pl-PL" dirty="0"/>
              <a:t> </a:t>
            </a:r>
            <a:r>
              <a:rPr lang="pl-PL" dirty="0" err="1"/>
              <a:t>should</a:t>
            </a:r>
            <a:r>
              <a:rPr lang="pl-PL" dirty="0"/>
              <a:t>: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Ensure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where</a:t>
            </a:r>
            <a:r>
              <a:rPr lang="pl-PL" dirty="0"/>
              <a:t> the </a:t>
            </a:r>
            <a:r>
              <a:rPr lang="pl-PL" dirty="0" err="1"/>
              <a:t>title</a:t>
            </a:r>
            <a:r>
              <a:rPr lang="pl-PL" dirty="0"/>
              <a:t> ‘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worker</a:t>
            </a:r>
            <a:r>
              <a:rPr lang="pl-PL" dirty="0"/>
              <a:t>’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being</a:t>
            </a:r>
            <a:r>
              <a:rPr lang="pl-PL" dirty="0"/>
              <a:t> </a:t>
            </a:r>
            <a:r>
              <a:rPr lang="pl-PL" dirty="0" err="1"/>
              <a:t>used</a:t>
            </a:r>
            <a:r>
              <a:rPr lang="pl-PL" dirty="0"/>
              <a:t>, the person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registered</a:t>
            </a:r>
            <a:r>
              <a:rPr lang="pl-PL" dirty="0"/>
              <a:t> with the </a:t>
            </a:r>
            <a:r>
              <a:rPr lang="pl-PL" dirty="0" err="1"/>
              <a:t>appropriate</a:t>
            </a:r>
            <a:r>
              <a:rPr lang="pl-PL" dirty="0"/>
              <a:t> regulatory body (</a:t>
            </a:r>
            <a:r>
              <a:rPr lang="pl-PL" i="1" dirty="0"/>
              <a:t>PP3.14 </a:t>
            </a:r>
            <a:r>
              <a:rPr lang="pl-PL" i="1" dirty="0" err="1"/>
              <a:t>Taking</a:t>
            </a:r>
            <a:r>
              <a:rPr lang="pl-PL" i="1" dirty="0"/>
              <a:t> </a:t>
            </a:r>
            <a:r>
              <a:rPr lang="pl-PL" i="1" dirty="0" err="1"/>
              <a:t>responsibility</a:t>
            </a:r>
            <a:r>
              <a:rPr lang="pl-PL" i="1" dirty="0"/>
              <a:t> for </a:t>
            </a:r>
            <a:r>
              <a:rPr lang="pl-PL" i="1" dirty="0" err="1"/>
              <a:t>their</a:t>
            </a:r>
            <a:r>
              <a:rPr lang="pl-PL" i="1" dirty="0"/>
              <a:t> </a:t>
            </a:r>
            <a:r>
              <a:rPr lang="pl-PL" i="1" dirty="0" err="1"/>
              <a:t>own</a:t>
            </a:r>
            <a:r>
              <a:rPr lang="pl-PL" i="1" dirty="0"/>
              <a:t> </a:t>
            </a:r>
            <a:r>
              <a:rPr lang="pl-PL" i="1" dirty="0" err="1"/>
              <a:t>practice</a:t>
            </a:r>
            <a:r>
              <a:rPr lang="pl-PL" i="1" dirty="0"/>
              <a:t> and CPD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Identify</a:t>
            </a:r>
            <a:r>
              <a:rPr lang="pl-PL" dirty="0"/>
              <a:t> </a:t>
            </a:r>
            <a:r>
              <a:rPr lang="pl-PL" dirty="0" err="1"/>
              <a:t>conflicts</a:t>
            </a:r>
            <a:r>
              <a:rPr lang="pl-PL" dirty="0"/>
              <a:t> of </a:t>
            </a:r>
            <a:r>
              <a:rPr lang="pl-PL" dirty="0" err="1"/>
              <a:t>interest</a:t>
            </a:r>
            <a:r>
              <a:rPr lang="pl-PL" dirty="0"/>
              <a:t> and </a:t>
            </a:r>
            <a:r>
              <a:rPr lang="pl-PL" dirty="0" err="1"/>
              <a:t>address</a:t>
            </a:r>
            <a:r>
              <a:rPr lang="pl-PL" dirty="0"/>
              <a:t> </a:t>
            </a:r>
            <a:r>
              <a:rPr lang="pl-PL" dirty="0" err="1"/>
              <a:t>them</a:t>
            </a:r>
            <a:r>
              <a:rPr lang="pl-PL" dirty="0"/>
              <a:t>, </a:t>
            </a:r>
            <a:r>
              <a:rPr lang="pl-PL" dirty="0" err="1"/>
              <a:t>alerting</a:t>
            </a:r>
            <a:r>
              <a:rPr lang="pl-PL" dirty="0"/>
              <a:t> </a:t>
            </a:r>
            <a:r>
              <a:rPr lang="pl-PL" dirty="0" err="1"/>
              <a:t>all</a:t>
            </a:r>
            <a:r>
              <a:rPr lang="pl-PL" dirty="0"/>
              <a:t> </a:t>
            </a:r>
            <a:r>
              <a:rPr lang="pl-PL" dirty="0" err="1"/>
              <a:t>affected</a:t>
            </a:r>
            <a:r>
              <a:rPr lang="pl-PL" dirty="0"/>
              <a:t> </a:t>
            </a:r>
            <a:r>
              <a:rPr lang="pl-PL" dirty="0" err="1"/>
              <a:t>parties</a:t>
            </a:r>
            <a:r>
              <a:rPr lang="pl-PL" dirty="0"/>
              <a:t> to the </a:t>
            </a:r>
            <a:r>
              <a:rPr lang="pl-PL" dirty="0" err="1"/>
              <a:t>situation</a:t>
            </a:r>
            <a:r>
              <a:rPr lang="pl-PL" dirty="0"/>
              <a:t> and </a:t>
            </a:r>
            <a:r>
              <a:rPr lang="pl-PL" dirty="0" err="1"/>
              <a:t>recommending</a:t>
            </a:r>
            <a:r>
              <a:rPr lang="pl-PL" dirty="0"/>
              <a:t> </a:t>
            </a:r>
            <a:r>
              <a:rPr lang="pl-PL" dirty="0" err="1"/>
              <a:t>how</a:t>
            </a:r>
            <a:r>
              <a:rPr lang="pl-PL" dirty="0"/>
              <a:t> the </a:t>
            </a:r>
            <a:r>
              <a:rPr lang="pl-PL" dirty="0" err="1"/>
              <a:t>conflict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be </a:t>
            </a:r>
            <a:r>
              <a:rPr lang="pl-PL" dirty="0" err="1"/>
              <a:t>avoided</a:t>
            </a:r>
            <a:r>
              <a:rPr lang="pl-PL" dirty="0"/>
              <a:t>.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include</a:t>
            </a:r>
            <a:r>
              <a:rPr lang="pl-PL" dirty="0"/>
              <a:t> </a:t>
            </a:r>
            <a:r>
              <a:rPr lang="pl-PL" dirty="0" err="1"/>
              <a:t>conflicts</a:t>
            </a:r>
            <a:r>
              <a:rPr lang="pl-PL" dirty="0"/>
              <a:t> of </a:t>
            </a:r>
            <a:r>
              <a:rPr lang="pl-PL" dirty="0" err="1"/>
              <a:t>interest</a:t>
            </a:r>
            <a:r>
              <a:rPr lang="pl-PL" dirty="0"/>
              <a:t> </a:t>
            </a:r>
            <a:r>
              <a:rPr lang="pl-PL" dirty="0" err="1"/>
              <a:t>between</a:t>
            </a:r>
            <a:r>
              <a:rPr lang="pl-PL" dirty="0"/>
              <a:t>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 </a:t>
            </a:r>
            <a:r>
              <a:rPr lang="pl-PL" dirty="0" err="1"/>
              <a:t>practice</a:t>
            </a:r>
            <a:r>
              <a:rPr lang="pl-PL" dirty="0"/>
              <a:t> and </a:t>
            </a:r>
            <a:r>
              <a:rPr lang="pl-PL" dirty="0" err="1"/>
              <a:t>private</a:t>
            </a:r>
            <a:r>
              <a:rPr lang="pl-PL" dirty="0"/>
              <a:t> life, </a:t>
            </a:r>
            <a:r>
              <a:rPr lang="pl-PL" dirty="0" err="1"/>
              <a:t>former</a:t>
            </a:r>
            <a:r>
              <a:rPr lang="pl-PL" dirty="0"/>
              <a:t> </a:t>
            </a:r>
            <a:r>
              <a:rPr lang="pl-PL" dirty="0" err="1"/>
              <a:t>employment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other </a:t>
            </a:r>
            <a:r>
              <a:rPr lang="pl-PL" dirty="0" err="1"/>
              <a:t>work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carried</a:t>
            </a:r>
            <a:r>
              <a:rPr lang="pl-PL" dirty="0"/>
              <a:t> out (</a:t>
            </a:r>
            <a:r>
              <a:rPr lang="pl-PL" i="1" dirty="0"/>
              <a:t>PP3.1 Developing </a:t>
            </a:r>
            <a:r>
              <a:rPr lang="pl-PL" i="1" dirty="0" err="1"/>
              <a:t>professional</a:t>
            </a:r>
            <a:r>
              <a:rPr lang="pl-PL" i="1" dirty="0"/>
              <a:t> </a:t>
            </a:r>
            <a:r>
              <a:rPr lang="pl-PL" i="1" dirty="0" err="1"/>
              <a:t>relationships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Ensure</a:t>
            </a:r>
            <a:r>
              <a:rPr lang="pl-PL" dirty="0"/>
              <a:t>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position</a:t>
            </a:r>
            <a:r>
              <a:rPr lang="pl-PL" dirty="0"/>
              <a:t> as a </a:t>
            </a:r>
            <a:r>
              <a:rPr lang="pl-PL" dirty="0" err="1"/>
              <a:t>paid</a:t>
            </a:r>
            <a:r>
              <a:rPr lang="pl-PL" dirty="0"/>
              <a:t> </a:t>
            </a:r>
            <a:r>
              <a:rPr lang="pl-PL" dirty="0" err="1"/>
              <a:t>employee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not </a:t>
            </a:r>
            <a:r>
              <a:rPr lang="pl-PL" dirty="0" err="1"/>
              <a:t>used</a:t>
            </a:r>
            <a:r>
              <a:rPr lang="pl-PL" dirty="0"/>
              <a:t> to </a:t>
            </a:r>
            <a:r>
              <a:rPr lang="pl-PL" dirty="0" err="1"/>
              <a:t>solicit</a:t>
            </a:r>
            <a:r>
              <a:rPr lang="pl-PL" dirty="0"/>
              <a:t> for independent </a:t>
            </a:r>
            <a:r>
              <a:rPr lang="pl-PL" dirty="0" err="1"/>
              <a:t>practice</a:t>
            </a:r>
            <a:r>
              <a:rPr lang="pl-PL" dirty="0"/>
              <a:t>.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would</a:t>
            </a:r>
            <a:r>
              <a:rPr lang="pl-PL" dirty="0"/>
              <a:t> </a:t>
            </a:r>
            <a:r>
              <a:rPr lang="pl-PL" dirty="0" err="1"/>
              <a:t>apply</a:t>
            </a:r>
            <a:r>
              <a:rPr lang="pl-PL" dirty="0"/>
              <a:t> </a:t>
            </a:r>
            <a:r>
              <a:rPr lang="pl-PL" dirty="0" err="1"/>
              <a:t>when</a:t>
            </a:r>
            <a:r>
              <a:rPr lang="pl-PL" dirty="0"/>
              <a:t> </a:t>
            </a:r>
            <a:r>
              <a:rPr lang="pl-PL" dirty="0" err="1"/>
              <a:t>planning</a:t>
            </a:r>
            <a:r>
              <a:rPr lang="pl-PL" dirty="0"/>
              <a:t> to </a:t>
            </a:r>
            <a:r>
              <a:rPr lang="pl-PL" dirty="0" err="1"/>
              <a:t>leave</a:t>
            </a:r>
            <a:r>
              <a:rPr lang="pl-PL" dirty="0"/>
              <a:t> </a:t>
            </a:r>
            <a:r>
              <a:rPr lang="pl-PL" dirty="0" err="1"/>
              <a:t>employment</a:t>
            </a:r>
            <a:r>
              <a:rPr lang="pl-PL" dirty="0"/>
              <a:t> to set </a:t>
            </a:r>
            <a:r>
              <a:rPr lang="pl-PL" dirty="0" err="1"/>
              <a:t>up</a:t>
            </a:r>
            <a:r>
              <a:rPr lang="pl-PL" dirty="0"/>
              <a:t> a </a:t>
            </a:r>
            <a:r>
              <a:rPr lang="pl-PL" dirty="0" err="1"/>
              <a:t>full-time</a:t>
            </a:r>
            <a:r>
              <a:rPr lang="pl-PL" dirty="0"/>
              <a:t> independent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 business and </a:t>
            </a:r>
            <a:r>
              <a:rPr lang="pl-PL" dirty="0" err="1"/>
              <a:t>also</a:t>
            </a:r>
            <a:r>
              <a:rPr lang="pl-PL" dirty="0"/>
              <a:t> to </a:t>
            </a:r>
            <a:r>
              <a:rPr lang="pl-PL" dirty="0" err="1"/>
              <a:t>those</a:t>
            </a:r>
            <a:r>
              <a:rPr lang="pl-PL" dirty="0"/>
              <a:t> </a:t>
            </a:r>
            <a:r>
              <a:rPr lang="pl-PL" dirty="0" err="1"/>
              <a:t>who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concurrent</a:t>
            </a:r>
            <a:r>
              <a:rPr lang="pl-PL" dirty="0"/>
              <a:t> </a:t>
            </a:r>
            <a:r>
              <a:rPr lang="pl-PL" dirty="0" err="1"/>
              <a:t>employment</a:t>
            </a:r>
            <a:r>
              <a:rPr lang="pl-PL" dirty="0"/>
              <a:t>/ </a:t>
            </a:r>
            <a:r>
              <a:rPr lang="pl-PL" dirty="0" err="1"/>
              <a:t>agency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/</a:t>
            </a:r>
            <a:r>
              <a:rPr lang="pl-PL" dirty="0" err="1"/>
              <a:t>self-employment</a:t>
            </a:r>
            <a:r>
              <a:rPr lang="pl-PL" dirty="0"/>
              <a:t> (</a:t>
            </a:r>
            <a:r>
              <a:rPr lang="pl-PL" i="1" dirty="0"/>
              <a:t>PP3.1 Developing </a:t>
            </a:r>
            <a:r>
              <a:rPr lang="pl-PL" i="1" dirty="0" err="1"/>
              <a:t>professional</a:t>
            </a:r>
            <a:r>
              <a:rPr lang="pl-PL" i="1" dirty="0"/>
              <a:t> </a:t>
            </a:r>
            <a:r>
              <a:rPr lang="pl-PL" i="1" dirty="0" err="1"/>
              <a:t>relationships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Be </a:t>
            </a:r>
            <a:r>
              <a:rPr lang="pl-PL" dirty="0" err="1"/>
              <a:t>clear</a:t>
            </a:r>
            <a:r>
              <a:rPr lang="pl-PL" dirty="0"/>
              <a:t> about </a:t>
            </a:r>
            <a:r>
              <a:rPr lang="pl-PL" dirty="0" err="1"/>
              <a:t>who</a:t>
            </a:r>
            <a:r>
              <a:rPr lang="pl-PL" dirty="0"/>
              <a:t> </a:t>
            </a:r>
            <a:r>
              <a:rPr lang="pl-PL" dirty="0" err="1"/>
              <a:t>their</a:t>
            </a:r>
            <a:r>
              <a:rPr lang="pl-PL" dirty="0"/>
              <a:t> “</a:t>
            </a:r>
            <a:r>
              <a:rPr lang="pl-PL" dirty="0" err="1"/>
              <a:t>customer</a:t>
            </a:r>
            <a:r>
              <a:rPr lang="pl-PL" dirty="0"/>
              <a:t>” </a:t>
            </a:r>
            <a:r>
              <a:rPr lang="pl-PL" dirty="0" err="1"/>
              <a:t>is</a:t>
            </a:r>
            <a:r>
              <a:rPr lang="pl-PL" dirty="0"/>
              <a:t> and </a:t>
            </a:r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ethical</a:t>
            </a:r>
            <a:r>
              <a:rPr lang="pl-PL" dirty="0"/>
              <a:t> </a:t>
            </a:r>
            <a:r>
              <a:rPr lang="pl-PL" dirty="0" err="1"/>
              <a:t>responsibilities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particularly</a:t>
            </a:r>
            <a:r>
              <a:rPr lang="pl-PL" dirty="0"/>
              <a:t> in </a:t>
            </a:r>
            <a:r>
              <a:rPr lang="pl-PL" dirty="0" err="1"/>
              <a:t>relation</a:t>
            </a:r>
            <a:r>
              <a:rPr lang="pl-PL" dirty="0"/>
              <a:t> to </a:t>
            </a:r>
            <a:r>
              <a:rPr lang="pl-PL" dirty="0" err="1"/>
              <a:t>managing</a:t>
            </a:r>
            <a:r>
              <a:rPr lang="pl-PL" dirty="0"/>
              <a:t> </a:t>
            </a:r>
            <a:r>
              <a:rPr lang="pl-PL" dirty="0" err="1"/>
              <a:t>risk</a:t>
            </a:r>
            <a:r>
              <a:rPr lang="pl-PL" dirty="0"/>
              <a:t>, </a:t>
            </a:r>
            <a:r>
              <a:rPr lang="pl-PL" dirty="0" err="1"/>
              <a:t>acting</a:t>
            </a:r>
            <a:r>
              <a:rPr lang="pl-PL" dirty="0"/>
              <a:t> with </a:t>
            </a:r>
            <a:r>
              <a:rPr lang="pl-PL" dirty="0" err="1"/>
              <a:t>informed</a:t>
            </a:r>
            <a:r>
              <a:rPr lang="pl-PL" dirty="0"/>
              <a:t> </a:t>
            </a:r>
            <a:r>
              <a:rPr lang="pl-PL" dirty="0" err="1"/>
              <a:t>consent</a:t>
            </a:r>
            <a:r>
              <a:rPr lang="pl-PL" dirty="0"/>
              <a:t>, </a:t>
            </a:r>
            <a:r>
              <a:rPr lang="pl-PL" dirty="0" err="1"/>
              <a:t>providing</a:t>
            </a:r>
            <a:r>
              <a:rPr lang="pl-PL" dirty="0"/>
              <a:t> </a:t>
            </a:r>
            <a:r>
              <a:rPr lang="pl-PL" dirty="0" err="1"/>
              <a:t>information</a:t>
            </a:r>
            <a:r>
              <a:rPr lang="pl-PL" dirty="0"/>
              <a:t>, </a:t>
            </a:r>
            <a:r>
              <a:rPr lang="pl-PL" dirty="0" err="1"/>
              <a:t>sharing</a:t>
            </a:r>
            <a:r>
              <a:rPr lang="pl-PL" dirty="0"/>
              <a:t> </a:t>
            </a:r>
            <a:r>
              <a:rPr lang="pl-PL" dirty="0" err="1"/>
              <a:t>information</a:t>
            </a:r>
            <a:r>
              <a:rPr lang="pl-PL" dirty="0"/>
              <a:t> </a:t>
            </a:r>
            <a:r>
              <a:rPr lang="pl-PL" dirty="0" err="1"/>
              <a:t>appropriately</a:t>
            </a:r>
            <a:r>
              <a:rPr lang="pl-PL" dirty="0"/>
              <a:t> and </a:t>
            </a:r>
            <a:r>
              <a:rPr lang="pl-PL" dirty="0" err="1"/>
              <a:t>maintaining</a:t>
            </a:r>
            <a:r>
              <a:rPr lang="pl-PL" dirty="0"/>
              <a:t> </a:t>
            </a:r>
            <a:r>
              <a:rPr lang="pl-PL" dirty="0" err="1"/>
              <a:t>confidentiality</a:t>
            </a:r>
            <a:r>
              <a:rPr lang="pl-PL" dirty="0"/>
              <a:t> (</a:t>
            </a:r>
            <a:r>
              <a:rPr lang="pl-PL" i="1" dirty="0"/>
              <a:t>PP3.2 </a:t>
            </a:r>
            <a:r>
              <a:rPr lang="pl-PL" i="1" dirty="0" err="1"/>
              <a:t>Assessing</a:t>
            </a:r>
            <a:r>
              <a:rPr lang="pl-PL" i="1" dirty="0"/>
              <a:t> and </a:t>
            </a:r>
            <a:r>
              <a:rPr lang="pl-PL" i="1" dirty="0" err="1"/>
              <a:t>managing</a:t>
            </a:r>
            <a:r>
              <a:rPr lang="pl-PL" i="1" dirty="0"/>
              <a:t> </a:t>
            </a:r>
            <a:r>
              <a:rPr lang="pl-PL" i="1" dirty="0" err="1"/>
              <a:t>risk</a:t>
            </a:r>
            <a:r>
              <a:rPr lang="pl-PL" i="1" dirty="0"/>
              <a:t>, PP3.3 </a:t>
            </a:r>
            <a:r>
              <a:rPr lang="pl-PL" i="1" dirty="0" err="1"/>
              <a:t>Acting</a:t>
            </a:r>
            <a:r>
              <a:rPr lang="pl-PL" i="1" dirty="0"/>
              <a:t> with the </a:t>
            </a:r>
            <a:r>
              <a:rPr lang="pl-PL" i="1" dirty="0" err="1"/>
              <a:t>informed</a:t>
            </a:r>
            <a:r>
              <a:rPr lang="pl-PL" i="1" dirty="0"/>
              <a:t> </a:t>
            </a:r>
            <a:r>
              <a:rPr lang="pl-PL" i="1" dirty="0" err="1"/>
              <a:t>consent</a:t>
            </a:r>
            <a:r>
              <a:rPr lang="pl-PL" i="1" dirty="0"/>
              <a:t> of service </a:t>
            </a:r>
            <a:r>
              <a:rPr lang="pl-PL" i="1" dirty="0" err="1"/>
              <a:t>users</a:t>
            </a:r>
            <a:r>
              <a:rPr lang="pl-PL" i="1" dirty="0"/>
              <a:t>, </a:t>
            </a:r>
            <a:r>
              <a:rPr lang="pl-PL" i="1" dirty="0" err="1"/>
              <a:t>unless</a:t>
            </a:r>
            <a:r>
              <a:rPr lang="pl-PL" i="1" dirty="0"/>
              <a:t> </a:t>
            </a:r>
            <a:r>
              <a:rPr lang="pl-PL" i="1" dirty="0" err="1"/>
              <a:t>required</a:t>
            </a:r>
            <a:r>
              <a:rPr lang="pl-PL" i="1" dirty="0"/>
              <a:t> by law to </a:t>
            </a:r>
            <a:r>
              <a:rPr lang="pl-PL" i="1" dirty="0" err="1"/>
              <a:t>protect</a:t>
            </a:r>
            <a:r>
              <a:rPr lang="pl-PL" i="1" dirty="0"/>
              <a:t> </a:t>
            </a:r>
            <a:r>
              <a:rPr lang="pl-PL" i="1" dirty="0" err="1"/>
              <a:t>that</a:t>
            </a:r>
            <a:r>
              <a:rPr lang="pl-PL" i="1" dirty="0"/>
              <a:t> person </a:t>
            </a:r>
            <a:r>
              <a:rPr lang="pl-PL" i="1" dirty="0" err="1"/>
              <a:t>or</a:t>
            </a:r>
            <a:r>
              <a:rPr lang="pl-PL" i="1" dirty="0"/>
              <a:t> </a:t>
            </a:r>
            <a:r>
              <a:rPr lang="pl-PL" i="1" dirty="0" err="1"/>
              <a:t>another</a:t>
            </a:r>
            <a:r>
              <a:rPr lang="pl-PL" i="1" dirty="0"/>
              <a:t> from </a:t>
            </a:r>
            <a:r>
              <a:rPr lang="pl-PL" i="1" dirty="0" err="1"/>
              <a:t>risk</a:t>
            </a:r>
            <a:r>
              <a:rPr lang="pl-PL" i="1" dirty="0"/>
              <a:t> of </a:t>
            </a:r>
            <a:r>
              <a:rPr lang="pl-PL" i="1" dirty="0" err="1"/>
              <a:t>serious</a:t>
            </a:r>
            <a:r>
              <a:rPr lang="pl-PL" i="1" dirty="0"/>
              <a:t> </a:t>
            </a:r>
            <a:r>
              <a:rPr lang="pl-PL" i="1" dirty="0" err="1"/>
              <a:t>harm</a:t>
            </a:r>
            <a:r>
              <a:rPr lang="pl-PL" i="1" dirty="0"/>
              <a:t>, PP3.4 </a:t>
            </a:r>
            <a:r>
              <a:rPr lang="pl-PL" i="1" dirty="0" err="1"/>
              <a:t>Providing</a:t>
            </a:r>
            <a:r>
              <a:rPr lang="pl-PL" i="1" dirty="0"/>
              <a:t> </a:t>
            </a:r>
            <a:r>
              <a:rPr lang="pl-PL" i="1" dirty="0" err="1"/>
              <a:t>information</a:t>
            </a:r>
            <a:r>
              <a:rPr lang="pl-PL" i="1" dirty="0"/>
              <a:t>, PP3.5 </a:t>
            </a:r>
            <a:r>
              <a:rPr lang="pl-PL" i="1" dirty="0" err="1"/>
              <a:t>Sharing</a:t>
            </a:r>
            <a:r>
              <a:rPr lang="pl-PL" i="1" dirty="0"/>
              <a:t> </a:t>
            </a:r>
            <a:r>
              <a:rPr lang="pl-PL" i="1" dirty="0" err="1"/>
              <a:t>information</a:t>
            </a:r>
            <a:r>
              <a:rPr lang="pl-PL" i="1" dirty="0"/>
              <a:t> </a:t>
            </a:r>
            <a:r>
              <a:rPr lang="pl-PL" i="1" dirty="0" err="1"/>
              <a:t>appropriately</a:t>
            </a:r>
            <a:r>
              <a:rPr lang="pl-PL" i="1" dirty="0"/>
              <a:t>, </a:t>
            </a:r>
            <a:endParaRPr lang="pl-PL" dirty="0">
              <a:effectLst/>
            </a:endParaRPr>
          </a:p>
          <a:p>
            <a:r>
              <a:rPr lang="pl-PL" i="1" dirty="0"/>
              <a:t>PP3.10 </a:t>
            </a:r>
            <a:r>
              <a:rPr lang="pl-PL" i="1" dirty="0" err="1"/>
              <a:t>Maintaining</a:t>
            </a:r>
            <a:r>
              <a:rPr lang="pl-PL" i="1" dirty="0"/>
              <a:t> </a:t>
            </a:r>
            <a:r>
              <a:rPr lang="pl-PL" i="1" dirty="0" err="1"/>
              <a:t>confidentiality</a:t>
            </a:r>
            <a:r>
              <a:rPr lang="pl-PL" dirty="0"/>
              <a:t>)</a:t>
            </a:r>
            <a:br>
              <a:rPr lang="pl-PL" dirty="0"/>
            </a:br>
            <a:r>
              <a:rPr lang="pl-PL" dirty="0"/>
              <a:t>w Draw to the </a:t>
            </a:r>
            <a:r>
              <a:rPr lang="pl-PL" dirty="0" err="1"/>
              <a:t>attention</a:t>
            </a:r>
            <a:r>
              <a:rPr lang="pl-PL" dirty="0"/>
              <a:t> of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customer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appropriate</a:t>
            </a:r>
            <a:r>
              <a:rPr lang="pl-PL" dirty="0"/>
              <a:t> </a:t>
            </a:r>
            <a:r>
              <a:rPr lang="pl-PL" dirty="0" err="1"/>
              <a:t>agencies</a:t>
            </a:r>
            <a:r>
              <a:rPr lang="pl-PL" dirty="0"/>
              <a:t> </a:t>
            </a:r>
            <a:endParaRPr lang="pl-PL" dirty="0">
              <a:effectLst/>
            </a:endParaRPr>
          </a:p>
          <a:p>
            <a:r>
              <a:rPr lang="pl-PL" dirty="0" err="1"/>
              <a:t>any</a:t>
            </a:r>
            <a:r>
              <a:rPr lang="pl-PL" dirty="0"/>
              <a:t> </a:t>
            </a:r>
            <a:r>
              <a:rPr lang="pl-PL" dirty="0" err="1"/>
              <a:t>concerns</a:t>
            </a:r>
            <a:r>
              <a:rPr lang="pl-PL" dirty="0"/>
              <a:t> about </a:t>
            </a:r>
            <a:r>
              <a:rPr lang="pl-PL" dirty="0" err="1"/>
              <a:t>poor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unsafe</a:t>
            </a:r>
            <a:r>
              <a:rPr lang="pl-PL" dirty="0"/>
              <a:t> </a:t>
            </a:r>
            <a:r>
              <a:rPr lang="pl-PL" dirty="0" err="1"/>
              <a:t>practice</a:t>
            </a:r>
            <a:r>
              <a:rPr lang="pl-PL" dirty="0"/>
              <a:t> (</a:t>
            </a:r>
            <a:r>
              <a:rPr lang="pl-PL" i="1" dirty="0"/>
              <a:t>PP3.9 </a:t>
            </a:r>
            <a:r>
              <a:rPr lang="pl-PL" i="1" dirty="0" err="1"/>
              <a:t>Being</a:t>
            </a:r>
            <a:r>
              <a:rPr lang="pl-PL" i="1" dirty="0"/>
              <a:t> </a:t>
            </a:r>
            <a:endParaRPr lang="pl-PL" dirty="0">
              <a:effectLst/>
            </a:endParaRPr>
          </a:p>
          <a:p>
            <a:r>
              <a:rPr lang="pl-PL" i="1" dirty="0" err="1"/>
              <a:t>prepared</a:t>
            </a:r>
            <a:r>
              <a:rPr lang="pl-PL" i="1" dirty="0"/>
              <a:t> to </a:t>
            </a:r>
            <a:r>
              <a:rPr lang="pl-PL" i="1" dirty="0" err="1"/>
              <a:t>whistleblow</a:t>
            </a:r>
            <a:r>
              <a:rPr lang="pl-PL" dirty="0"/>
              <a:t>)</a:t>
            </a:r>
            <a:br>
              <a:rPr lang="pl-PL" dirty="0"/>
            </a:br>
            <a:r>
              <a:rPr lang="pl-PL" dirty="0"/>
              <a:t>w </a:t>
            </a:r>
            <a:r>
              <a:rPr lang="pl-PL" dirty="0" err="1"/>
              <a:t>Arrange</a:t>
            </a:r>
            <a:r>
              <a:rPr lang="pl-PL" dirty="0"/>
              <a:t>,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offer</a:t>
            </a:r>
            <a:r>
              <a:rPr lang="pl-PL" dirty="0"/>
              <a:t> to </a:t>
            </a:r>
            <a:r>
              <a:rPr lang="pl-PL" dirty="0" err="1"/>
              <a:t>arrange</a:t>
            </a:r>
            <a:r>
              <a:rPr lang="pl-PL" dirty="0"/>
              <a:t>, </a:t>
            </a:r>
            <a:r>
              <a:rPr lang="pl-PL" dirty="0" err="1"/>
              <a:t>appropriate</a:t>
            </a:r>
            <a:r>
              <a:rPr lang="pl-PL" dirty="0"/>
              <a:t> </a:t>
            </a:r>
            <a:r>
              <a:rPr lang="pl-PL" dirty="0" err="1"/>
              <a:t>temporary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substitute</a:t>
            </a:r>
            <a:r>
              <a:rPr lang="pl-PL" dirty="0"/>
              <a:t> </a:t>
            </a:r>
            <a:endParaRPr lang="pl-PL" dirty="0">
              <a:effectLst/>
            </a:endParaRPr>
          </a:p>
          <a:p>
            <a:r>
              <a:rPr lang="pl-PL" dirty="0"/>
              <a:t>service for </a:t>
            </a:r>
            <a:r>
              <a:rPr lang="pl-PL" dirty="0" err="1"/>
              <a:t>customers</a:t>
            </a:r>
            <a:r>
              <a:rPr lang="pl-PL" dirty="0"/>
              <a:t> </a:t>
            </a:r>
            <a:r>
              <a:rPr lang="pl-PL" dirty="0" err="1"/>
              <a:t>when</a:t>
            </a:r>
            <a:r>
              <a:rPr lang="pl-PL" dirty="0"/>
              <a:t> </a:t>
            </a:r>
            <a:r>
              <a:rPr lang="pl-PL" dirty="0" err="1"/>
              <a:t>unavailable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unable</a:t>
            </a:r>
            <a:r>
              <a:rPr lang="pl-PL" dirty="0"/>
              <a:t> to </a:t>
            </a:r>
            <a:r>
              <a:rPr lang="pl-PL" dirty="0" err="1"/>
              <a:t>continue</a:t>
            </a:r>
            <a:r>
              <a:rPr lang="pl-PL" dirty="0"/>
              <a:t> </a:t>
            </a:r>
            <a:r>
              <a:rPr lang="pl-PL" dirty="0" err="1"/>
              <a:t>practice</a:t>
            </a:r>
            <a:r>
              <a:rPr lang="pl-PL" dirty="0"/>
              <a:t> (</a:t>
            </a:r>
            <a:r>
              <a:rPr lang="pl-PL" i="1" dirty="0"/>
              <a:t>PP3.1 Developing </a:t>
            </a:r>
            <a:r>
              <a:rPr lang="pl-PL" i="1" dirty="0" err="1"/>
              <a:t>professional</a:t>
            </a:r>
            <a:r>
              <a:rPr lang="pl-PL" i="1" dirty="0"/>
              <a:t> </a:t>
            </a:r>
            <a:r>
              <a:rPr lang="pl-PL" i="1" dirty="0" err="1"/>
              <a:t>relationships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endParaRPr lang="pl-GB" dirty="0"/>
          </a:p>
        </p:txBody>
      </p:sp>
    </p:spTree>
    <p:extLst>
      <p:ext uri="{BB962C8B-B14F-4D97-AF65-F5344CB8AC3E}">
        <p14:creationId xmlns:p14="http://schemas.microsoft.com/office/powerpoint/2010/main" val="4118776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/>
              <a:t>Independent </a:t>
            </a:r>
            <a:r>
              <a:rPr lang="pl-PL" b="1" dirty="0" err="1"/>
              <a:t>practice</a:t>
            </a:r>
            <a:r>
              <a:rPr lang="pl-PL" b="1" dirty="0"/>
              <a:t>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Advise</a:t>
            </a:r>
            <a:r>
              <a:rPr lang="pl-PL" dirty="0"/>
              <a:t> </a:t>
            </a:r>
            <a:r>
              <a:rPr lang="pl-PL" dirty="0" err="1"/>
              <a:t>customers</a:t>
            </a:r>
            <a:r>
              <a:rPr lang="pl-PL" dirty="0"/>
              <a:t> and </a:t>
            </a:r>
            <a:r>
              <a:rPr lang="pl-PL" dirty="0" err="1"/>
              <a:t>others</a:t>
            </a:r>
            <a:r>
              <a:rPr lang="pl-PL" dirty="0"/>
              <a:t> of </a:t>
            </a:r>
            <a:r>
              <a:rPr lang="pl-PL" dirty="0" err="1"/>
              <a:t>all</a:t>
            </a:r>
            <a:r>
              <a:rPr lang="pl-PL" dirty="0"/>
              <a:t> </a:t>
            </a:r>
            <a:r>
              <a:rPr lang="pl-PL" dirty="0" err="1"/>
              <a:t>fee</a:t>
            </a:r>
            <a:r>
              <a:rPr lang="pl-PL" dirty="0"/>
              <a:t> </a:t>
            </a:r>
            <a:r>
              <a:rPr lang="pl-PL" dirty="0" err="1"/>
              <a:t>rates</a:t>
            </a:r>
            <a:r>
              <a:rPr lang="pl-PL" dirty="0"/>
              <a:t> and </a:t>
            </a:r>
            <a:r>
              <a:rPr lang="pl-PL" dirty="0" err="1"/>
              <a:t>charges</a:t>
            </a:r>
            <a:r>
              <a:rPr lang="pl-PL" dirty="0"/>
              <a:t> </a:t>
            </a:r>
            <a:r>
              <a:rPr lang="pl-PL" dirty="0" err="1"/>
              <a:t>before</a:t>
            </a:r>
            <a:r>
              <a:rPr lang="pl-PL" dirty="0"/>
              <a:t> </a:t>
            </a:r>
            <a:r>
              <a:rPr lang="pl-PL" dirty="0" err="1"/>
              <a:t>beginning</a:t>
            </a:r>
            <a:r>
              <a:rPr lang="pl-PL" dirty="0"/>
              <a:t> to </a:t>
            </a:r>
            <a:r>
              <a:rPr lang="pl-PL" dirty="0" err="1"/>
              <a:t>provide</a:t>
            </a:r>
            <a:r>
              <a:rPr lang="pl-PL" dirty="0"/>
              <a:t> </a:t>
            </a:r>
            <a:r>
              <a:rPr lang="pl-PL" dirty="0" err="1"/>
              <a:t>professional</a:t>
            </a:r>
            <a:r>
              <a:rPr lang="pl-PL" dirty="0"/>
              <a:t> services and to </a:t>
            </a:r>
            <a:r>
              <a:rPr lang="pl-PL" dirty="0" err="1"/>
              <a:t>charge</a:t>
            </a:r>
            <a:r>
              <a:rPr lang="pl-PL" dirty="0"/>
              <a:t> </a:t>
            </a:r>
            <a:r>
              <a:rPr lang="pl-PL" dirty="0" err="1"/>
              <a:t>only</a:t>
            </a:r>
            <a:r>
              <a:rPr lang="pl-PL" dirty="0"/>
              <a:t> for </a:t>
            </a:r>
            <a:r>
              <a:rPr lang="pl-PL" dirty="0" err="1"/>
              <a:t>hours</a:t>
            </a:r>
            <a:r>
              <a:rPr lang="pl-PL" dirty="0"/>
              <a:t> and services </a:t>
            </a:r>
            <a:r>
              <a:rPr lang="pl-PL" dirty="0" err="1"/>
              <a:t>contracted</a:t>
            </a:r>
            <a:r>
              <a:rPr lang="pl-PL" dirty="0"/>
              <a:t> and </a:t>
            </a:r>
            <a:r>
              <a:rPr lang="pl-PL" dirty="0" err="1"/>
              <a:t>provided</a:t>
            </a:r>
            <a:r>
              <a:rPr lang="pl-PL" dirty="0"/>
              <a:t> (</a:t>
            </a:r>
            <a:r>
              <a:rPr lang="pl-PL" i="1" dirty="0"/>
              <a:t>PP3.4 </a:t>
            </a:r>
            <a:r>
              <a:rPr lang="pl-PL" i="1" dirty="0" err="1"/>
              <a:t>Providing</a:t>
            </a:r>
            <a:r>
              <a:rPr lang="pl-PL" i="1" dirty="0"/>
              <a:t> </a:t>
            </a:r>
            <a:r>
              <a:rPr lang="pl-PL" i="1" dirty="0" err="1"/>
              <a:t>information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correct</a:t>
            </a:r>
            <a:r>
              <a:rPr lang="pl-PL" dirty="0"/>
              <a:t> </a:t>
            </a:r>
            <a:r>
              <a:rPr lang="pl-PL" dirty="0" err="1"/>
              <a:t>procedures</a:t>
            </a:r>
            <a:r>
              <a:rPr lang="pl-PL" dirty="0"/>
              <a:t> for </a:t>
            </a:r>
            <a:r>
              <a:rPr lang="pl-PL" dirty="0" err="1"/>
              <a:t>managing</a:t>
            </a:r>
            <a:r>
              <a:rPr lang="pl-PL" dirty="0"/>
              <a:t> </a:t>
            </a:r>
            <a:r>
              <a:rPr lang="pl-PL" dirty="0" err="1"/>
              <a:t>records</a:t>
            </a:r>
            <a:r>
              <a:rPr lang="pl-PL" dirty="0"/>
              <a:t> </a:t>
            </a:r>
            <a:r>
              <a:rPr lang="pl-PL" dirty="0" err="1"/>
              <a:t>including</a:t>
            </a:r>
            <a:r>
              <a:rPr lang="pl-PL" dirty="0"/>
              <a:t> Data </a:t>
            </a:r>
            <a:r>
              <a:rPr lang="pl-PL" dirty="0" err="1"/>
              <a:t>Protection</a:t>
            </a:r>
            <a:r>
              <a:rPr lang="pl-PL" dirty="0"/>
              <a:t> </a:t>
            </a:r>
            <a:r>
              <a:rPr lang="pl-PL" dirty="0" err="1"/>
              <a:t>Registration</a:t>
            </a:r>
            <a:r>
              <a:rPr lang="pl-PL" dirty="0"/>
              <a:t> in </a:t>
            </a:r>
            <a:r>
              <a:rPr lang="pl-PL" dirty="0" err="1"/>
              <a:t>respect</a:t>
            </a:r>
            <a:r>
              <a:rPr lang="pl-PL" dirty="0"/>
              <a:t> of </a:t>
            </a:r>
            <a:r>
              <a:rPr lang="pl-PL" dirty="0" err="1"/>
              <a:t>personal</a:t>
            </a:r>
            <a:r>
              <a:rPr lang="pl-PL" dirty="0"/>
              <a:t> data (</a:t>
            </a:r>
            <a:r>
              <a:rPr lang="pl-PL" i="1" dirty="0"/>
              <a:t>PP3.11 </a:t>
            </a:r>
            <a:r>
              <a:rPr lang="pl-PL" i="1" dirty="0" err="1"/>
              <a:t>Maintaining</a:t>
            </a:r>
            <a:r>
              <a:rPr lang="pl-PL" i="1" dirty="0"/>
              <a:t> </a:t>
            </a:r>
            <a:r>
              <a:rPr lang="pl-PL" i="1" dirty="0" err="1"/>
              <a:t>clear</a:t>
            </a:r>
            <a:r>
              <a:rPr lang="pl-PL" i="1" dirty="0"/>
              <a:t> and </a:t>
            </a:r>
            <a:r>
              <a:rPr lang="pl-PL" i="1" dirty="0" err="1"/>
              <a:t>accurate</a:t>
            </a:r>
            <a:r>
              <a:rPr lang="pl-PL" i="1" dirty="0"/>
              <a:t> </a:t>
            </a:r>
            <a:r>
              <a:rPr lang="pl-PL" i="1" dirty="0" err="1"/>
              <a:t>records</a:t>
            </a:r>
            <a:r>
              <a:rPr lang="pl-PL" dirty="0"/>
              <a:t>)5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Practice</a:t>
            </a:r>
            <a:r>
              <a:rPr lang="pl-PL" dirty="0"/>
              <a:t> </a:t>
            </a:r>
            <a:r>
              <a:rPr lang="pl-PL" dirty="0" err="1"/>
              <a:t>only</a:t>
            </a:r>
            <a:r>
              <a:rPr lang="pl-PL" dirty="0"/>
              <a:t> </a:t>
            </a:r>
            <a:r>
              <a:rPr lang="pl-PL" dirty="0" err="1"/>
              <a:t>within</a:t>
            </a:r>
            <a:r>
              <a:rPr lang="pl-PL" dirty="0"/>
              <a:t>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areas</a:t>
            </a:r>
            <a:r>
              <a:rPr lang="pl-PL" dirty="0"/>
              <a:t> of </a:t>
            </a:r>
            <a:r>
              <a:rPr lang="pl-PL" dirty="0" err="1"/>
              <a:t>competence</a:t>
            </a:r>
            <a:r>
              <a:rPr lang="pl-PL" dirty="0"/>
              <a:t> and </a:t>
            </a:r>
            <a:r>
              <a:rPr lang="pl-PL" dirty="0" err="1"/>
              <a:t>offer</a:t>
            </a:r>
            <a:r>
              <a:rPr lang="pl-PL" dirty="0"/>
              <a:t> </a:t>
            </a:r>
            <a:r>
              <a:rPr lang="pl-PL" dirty="0" err="1"/>
              <a:t>suitable</a:t>
            </a:r>
            <a:r>
              <a:rPr lang="pl-PL" dirty="0"/>
              <a:t> </a:t>
            </a:r>
            <a:r>
              <a:rPr lang="pl-PL" dirty="0" err="1"/>
              <a:t>referral</a:t>
            </a:r>
            <a:r>
              <a:rPr lang="pl-PL" dirty="0"/>
              <a:t> </a:t>
            </a:r>
            <a:r>
              <a:rPr lang="pl-PL" dirty="0" err="1"/>
              <a:t>when</a:t>
            </a:r>
            <a:r>
              <a:rPr lang="pl-PL" dirty="0"/>
              <a:t> </a:t>
            </a:r>
            <a:r>
              <a:rPr lang="pl-PL" dirty="0" err="1"/>
              <a:t>customer’s</a:t>
            </a:r>
            <a:r>
              <a:rPr lang="pl-PL" dirty="0"/>
              <a:t> </a:t>
            </a:r>
            <a:r>
              <a:rPr lang="pl-PL" dirty="0" err="1"/>
              <a:t>needs</a:t>
            </a:r>
            <a:r>
              <a:rPr lang="pl-PL" dirty="0"/>
              <a:t> </a:t>
            </a:r>
            <a:r>
              <a:rPr lang="pl-PL" dirty="0" err="1"/>
              <a:t>fall</a:t>
            </a:r>
            <a:r>
              <a:rPr lang="pl-PL" dirty="0"/>
              <a:t> </a:t>
            </a:r>
            <a:r>
              <a:rPr lang="pl-PL" dirty="0" err="1"/>
              <a:t>outside</a:t>
            </a:r>
            <a:r>
              <a:rPr lang="pl-PL" dirty="0"/>
              <a:t> of </a:t>
            </a:r>
            <a:r>
              <a:rPr lang="pl-PL" dirty="0" err="1"/>
              <a:t>them</a:t>
            </a:r>
            <a:r>
              <a:rPr lang="pl-PL" dirty="0"/>
              <a:t> (</a:t>
            </a:r>
            <a:r>
              <a:rPr lang="pl-PL" i="1" dirty="0"/>
              <a:t>PP3.12 </a:t>
            </a:r>
            <a:r>
              <a:rPr lang="pl-PL" i="1" dirty="0" err="1"/>
              <a:t>Striving</a:t>
            </a:r>
            <a:r>
              <a:rPr lang="pl-PL" i="1" dirty="0"/>
              <a:t> for </a:t>
            </a:r>
            <a:r>
              <a:rPr lang="pl-PL" i="1" dirty="0" err="1"/>
              <a:t>objectivity</a:t>
            </a:r>
            <a:r>
              <a:rPr lang="pl-PL" i="1" dirty="0"/>
              <a:t> and </a:t>
            </a:r>
            <a:r>
              <a:rPr lang="pl-PL" i="1" dirty="0" err="1"/>
              <a:t>self-awareness</a:t>
            </a:r>
            <a:r>
              <a:rPr lang="pl-PL" i="1" dirty="0"/>
              <a:t> in </a:t>
            </a:r>
            <a:r>
              <a:rPr lang="pl-PL" i="1" dirty="0" err="1"/>
              <a:t>professional</a:t>
            </a:r>
            <a:r>
              <a:rPr lang="pl-PL" i="1" dirty="0"/>
              <a:t> </a:t>
            </a:r>
            <a:r>
              <a:rPr lang="pl-PL" i="1" dirty="0" err="1"/>
              <a:t>practice</a:t>
            </a:r>
            <a:r>
              <a:rPr lang="pl-PL" i="1" dirty="0"/>
              <a:t>, PP3.2 </a:t>
            </a:r>
            <a:r>
              <a:rPr lang="pl-PL" i="1" dirty="0" err="1"/>
              <a:t>Assessing</a:t>
            </a:r>
            <a:r>
              <a:rPr lang="pl-PL" i="1" dirty="0"/>
              <a:t> and </a:t>
            </a:r>
            <a:r>
              <a:rPr lang="pl-PL" i="1" dirty="0" err="1"/>
              <a:t>managing</a:t>
            </a:r>
            <a:r>
              <a:rPr lang="pl-PL" i="1" dirty="0"/>
              <a:t> </a:t>
            </a:r>
            <a:r>
              <a:rPr lang="pl-PL" i="1" dirty="0" err="1"/>
              <a:t>risk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r>
              <a:rPr lang="pl-PL" dirty="0"/>
              <a:t>w </a:t>
            </a:r>
            <a:r>
              <a:rPr lang="pl-PL" dirty="0" err="1"/>
              <a:t>Ensure</a:t>
            </a:r>
            <a:r>
              <a:rPr lang="pl-PL" dirty="0"/>
              <a:t>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access</a:t>
            </a:r>
            <a:r>
              <a:rPr lang="pl-PL" dirty="0"/>
              <a:t> to </a:t>
            </a:r>
            <a:r>
              <a:rPr lang="pl-PL" dirty="0" err="1"/>
              <a:t>appropriate</a:t>
            </a:r>
            <a:r>
              <a:rPr lang="pl-PL" dirty="0"/>
              <a:t> </a:t>
            </a:r>
            <a:r>
              <a:rPr lang="pl-PL" dirty="0" err="1"/>
              <a:t>professional</a:t>
            </a:r>
            <a:r>
              <a:rPr lang="pl-PL" dirty="0"/>
              <a:t> </a:t>
            </a:r>
            <a:r>
              <a:rPr lang="pl-PL" dirty="0" err="1"/>
              <a:t>supervision</a:t>
            </a:r>
            <a:r>
              <a:rPr lang="pl-PL" dirty="0"/>
              <a:t> and </a:t>
            </a:r>
            <a:r>
              <a:rPr lang="pl-PL" dirty="0" err="1"/>
              <a:t>discussion</a:t>
            </a:r>
            <a:r>
              <a:rPr lang="pl-PL" dirty="0"/>
              <a:t> to </a:t>
            </a:r>
            <a:r>
              <a:rPr lang="pl-PL" dirty="0" err="1"/>
              <a:t>meet</a:t>
            </a:r>
            <a:r>
              <a:rPr lang="pl-PL" dirty="0"/>
              <a:t> </a:t>
            </a:r>
            <a:r>
              <a:rPr lang="pl-PL" dirty="0" err="1"/>
              <a:t>professional</a:t>
            </a:r>
            <a:r>
              <a:rPr lang="pl-PL" dirty="0"/>
              <a:t> </a:t>
            </a:r>
            <a:r>
              <a:rPr lang="pl-PL" dirty="0" err="1"/>
              <a:t>needs</a:t>
            </a:r>
            <a:r>
              <a:rPr lang="pl-PL" dirty="0"/>
              <a:t> </a:t>
            </a:r>
            <a:r>
              <a:rPr lang="pl-PL" dirty="0" err="1"/>
              <a:t>such</a:t>
            </a:r>
            <a:r>
              <a:rPr lang="pl-PL" dirty="0"/>
              <a:t> as high-</a:t>
            </a:r>
            <a:r>
              <a:rPr lang="pl-PL" dirty="0" err="1"/>
              <a:t>quality</a:t>
            </a:r>
            <a:r>
              <a:rPr lang="pl-PL" dirty="0"/>
              <a:t> </a:t>
            </a:r>
            <a:r>
              <a:rPr lang="pl-PL" dirty="0" err="1"/>
              <a:t>professional</a:t>
            </a:r>
            <a:r>
              <a:rPr lang="pl-PL" dirty="0"/>
              <a:t> </a:t>
            </a:r>
            <a:r>
              <a:rPr lang="pl-PL" dirty="0" err="1"/>
              <a:t>support</a:t>
            </a:r>
            <a:r>
              <a:rPr lang="pl-PL" dirty="0"/>
              <a:t> from a </a:t>
            </a:r>
            <a:r>
              <a:rPr lang="pl-PL" dirty="0" err="1"/>
              <a:t>supervisor</a:t>
            </a:r>
            <a:r>
              <a:rPr lang="pl-PL" dirty="0"/>
              <a:t>, </a:t>
            </a:r>
            <a:r>
              <a:rPr lang="pl-PL" dirty="0" err="1"/>
              <a:t>consultant</a:t>
            </a:r>
            <a:r>
              <a:rPr lang="pl-PL" dirty="0"/>
              <a:t>, mentor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peer</a:t>
            </a:r>
            <a:r>
              <a:rPr lang="pl-PL" dirty="0"/>
              <a:t> </a:t>
            </a:r>
            <a:r>
              <a:rPr lang="pl-PL" dirty="0" err="1"/>
              <a:t>group</a:t>
            </a:r>
            <a:r>
              <a:rPr lang="pl-PL" dirty="0"/>
              <a:t> (</a:t>
            </a:r>
            <a:r>
              <a:rPr lang="pl-PL" i="1" dirty="0"/>
              <a:t>PP3.13 Using </a:t>
            </a:r>
            <a:r>
              <a:rPr lang="pl-PL" i="1" dirty="0" err="1"/>
              <a:t>professional</a:t>
            </a:r>
            <a:r>
              <a:rPr lang="pl-PL" i="1" dirty="0"/>
              <a:t> </a:t>
            </a:r>
            <a:r>
              <a:rPr lang="pl-PL" i="1" dirty="0" err="1"/>
              <a:t>supervision</a:t>
            </a:r>
            <a:r>
              <a:rPr lang="pl-PL" i="1" dirty="0"/>
              <a:t> and </a:t>
            </a:r>
            <a:r>
              <a:rPr lang="pl-PL" i="1" dirty="0" err="1"/>
              <a:t>peer</a:t>
            </a:r>
            <a:r>
              <a:rPr lang="pl-PL" i="1" dirty="0"/>
              <a:t> </a:t>
            </a:r>
            <a:r>
              <a:rPr lang="pl-PL" i="1" dirty="0" err="1"/>
              <a:t>support</a:t>
            </a:r>
            <a:r>
              <a:rPr lang="pl-PL" i="1" dirty="0"/>
              <a:t> to </a:t>
            </a:r>
            <a:r>
              <a:rPr lang="pl-PL" i="1" dirty="0" err="1"/>
              <a:t>reflect</a:t>
            </a:r>
            <a:r>
              <a:rPr lang="pl-PL" i="1" dirty="0"/>
              <a:t> on and </a:t>
            </a:r>
            <a:r>
              <a:rPr lang="pl-PL" i="1" dirty="0" err="1"/>
              <a:t>improve</a:t>
            </a:r>
            <a:r>
              <a:rPr lang="pl-PL" i="1" dirty="0"/>
              <a:t> </a:t>
            </a:r>
            <a:r>
              <a:rPr lang="pl-PL" i="1" dirty="0" err="1"/>
              <a:t>practice</a:t>
            </a:r>
            <a:r>
              <a:rPr lang="pl-PL" dirty="0"/>
              <a:t>) </a:t>
            </a:r>
            <a:endParaRPr lang="pl-PL" dirty="0">
              <a:effectLst/>
            </a:endParaRPr>
          </a:p>
          <a:p>
            <a:endParaRPr lang="pl-GB" dirty="0"/>
          </a:p>
        </p:txBody>
      </p:sp>
    </p:spTree>
    <p:extLst>
      <p:ext uri="{BB962C8B-B14F-4D97-AF65-F5344CB8AC3E}">
        <p14:creationId xmlns:p14="http://schemas.microsoft.com/office/powerpoint/2010/main" val="2541994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8C223-CCAB-CF47-86A9-E069E6C9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652577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8C223-CCAB-CF47-86A9-E069E6C9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1432536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8C223-CCAB-CF47-86A9-E069E6C9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2118900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8C223-CCAB-CF47-86A9-E069E6C9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1862779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8C223-CCAB-CF47-86A9-E069E6C9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364139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8C223-CCAB-CF47-86A9-E069E6C9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1262662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8C223-CCAB-CF47-86A9-E069E6C9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3819601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8C223-CCAB-CF47-86A9-E069E6C9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1934975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8C223-CCAB-CF47-86A9-E069E6C9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4A2E1E-B960-8541-857F-78CBF14A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GB"/>
          </a:p>
        </p:txBody>
      </p:sp>
    </p:spTree>
    <p:extLst>
      <p:ext uri="{BB962C8B-B14F-4D97-AF65-F5344CB8AC3E}">
        <p14:creationId xmlns:p14="http://schemas.microsoft.com/office/powerpoint/2010/main" val="104759181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1113</Words>
  <Application>Microsoft Macintosh PowerPoint</Application>
  <PresentationFormat>Panoramiczny</PresentationFormat>
  <Paragraphs>41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Motyw pakietu Office</vt:lpstr>
      <vt:lpstr>Code of conduct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of conduct </dc:title>
  <dc:creator>amarcinkowska.uk@gmail.com</dc:creator>
  <cp:lastModifiedBy>amarcinkowska.uk@gmail.com</cp:lastModifiedBy>
  <cp:revision>3</cp:revision>
  <dcterms:created xsi:type="dcterms:W3CDTF">2020-02-02T12:05:09Z</dcterms:created>
  <dcterms:modified xsi:type="dcterms:W3CDTF">2020-02-02T12:08:45Z</dcterms:modified>
</cp:coreProperties>
</file>