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10287000" cx="18288000"/>
  <p:notesSz cx="6858000" cy="9144000"/>
  <p:embeddedFontLst>
    <p:embeddedFont>
      <p:font typeface="Montserrat"/>
      <p:bold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Montserrat-bold.fntdata"/><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Montserra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6.jp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6.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6.jp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6.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6.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6.jp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6.jp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6.jp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6.jp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6.jp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6.jp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6.jp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6.jp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6.jp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6.jp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6.jp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6.jp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6.jp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6.jpg"/><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4.jpg"/><Relationship Id="rId4" Type="http://schemas.openxmlformats.org/officeDocument/2006/relationships/image" Target="../media/image28.jpg"/><Relationship Id="rId5" Type="http://schemas.openxmlformats.org/officeDocument/2006/relationships/image" Target="../media/image36.png"/><Relationship Id="rId6" Type="http://schemas.openxmlformats.org/officeDocument/2006/relationships/image" Target="../media/image47.png"/><Relationship Id="rId7" Type="http://schemas.openxmlformats.org/officeDocument/2006/relationships/image" Target="../media/image3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7.jpg"/><Relationship Id="rId4" Type="http://schemas.openxmlformats.org/officeDocument/2006/relationships/image" Target="../media/image30.jpg"/><Relationship Id="rId5" Type="http://schemas.openxmlformats.org/officeDocument/2006/relationships/image" Target="../media/image2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0.jpg"/><Relationship Id="rId4" Type="http://schemas.openxmlformats.org/officeDocument/2006/relationships/image" Target="../media/image49.jpg"/><Relationship Id="rId5" Type="http://schemas.openxmlformats.org/officeDocument/2006/relationships/image" Target="../media/image4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1.jpg"/><Relationship Id="rId8" Type="http://schemas.openxmlformats.org/officeDocument/2006/relationships/image" Target="../media/image3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2.jp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1.jpg"/><Relationship Id="rId4" Type="http://schemas.openxmlformats.org/officeDocument/2006/relationships/image" Target="../media/image5.pn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836" l="0" r="9809" t="9315"/>
          <a:stretch/>
        </p:blipFill>
        <p:spPr>
          <a:xfrm>
            <a:off x="11395202" y="0"/>
            <a:ext cx="6892798" cy="10287000"/>
          </a:xfrm>
          <a:prstGeom prst="rect">
            <a:avLst/>
          </a:prstGeom>
          <a:noFill/>
          <a:ln>
            <a:noFill/>
          </a:ln>
        </p:spPr>
      </p:pic>
      <p:sp>
        <p:nvSpPr>
          <p:cNvPr id="85" name="Google Shape;85;p13"/>
          <p:cNvSpPr/>
          <p:nvPr/>
        </p:nvSpPr>
        <p:spPr>
          <a:xfrm rot="-5400000">
            <a:off x="5702307" y="4801568"/>
            <a:ext cx="18278588" cy="6892798"/>
          </a:xfrm>
          <a:prstGeom prst="rect">
            <a:avLst/>
          </a:prstGeom>
          <a:solidFill>
            <a:srgbClr val="1754F1">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 name="Google Shape;86;p13"/>
          <p:cNvPicPr preferRelativeResize="0"/>
          <p:nvPr/>
        </p:nvPicPr>
        <p:blipFill rotWithShape="1">
          <a:blip r:embed="rId4">
            <a:alphaModFix/>
          </a:blip>
          <a:srcRect b="0" l="0" r="0" t="0"/>
          <a:stretch/>
        </p:blipFill>
        <p:spPr>
          <a:xfrm>
            <a:off x="8978277" y="8777082"/>
            <a:ext cx="1614845" cy="1271691"/>
          </a:xfrm>
          <a:prstGeom prst="rect">
            <a:avLst/>
          </a:prstGeom>
          <a:noFill/>
          <a:ln>
            <a:noFill/>
          </a:ln>
        </p:spPr>
      </p:pic>
      <p:pic>
        <p:nvPicPr>
          <p:cNvPr id="87" name="Google Shape;87;p13"/>
          <p:cNvPicPr preferRelativeResize="0"/>
          <p:nvPr/>
        </p:nvPicPr>
        <p:blipFill rotWithShape="1">
          <a:blip r:embed="rId5">
            <a:alphaModFix/>
          </a:blip>
          <a:srcRect b="0" l="0" r="0" t="0"/>
          <a:stretch/>
        </p:blipFill>
        <p:spPr>
          <a:xfrm>
            <a:off x="1377447" y="8723761"/>
            <a:ext cx="1497509" cy="1378333"/>
          </a:xfrm>
          <a:prstGeom prst="rect">
            <a:avLst/>
          </a:prstGeom>
          <a:noFill/>
          <a:ln>
            <a:noFill/>
          </a:ln>
        </p:spPr>
      </p:pic>
      <p:pic>
        <p:nvPicPr>
          <p:cNvPr id="88" name="Google Shape;88;p13"/>
          <p:cNvPicPr preferRelativeResize="0"/>
          <p:nvPr/>
        </p:nvPicPr>
        <p:blipFill rotWithShape="1">
          <a:blip r:embed="rId6">
            <a:alphaModFix/>
          </a:blip>
          <a:srcRect b="0" l="0" r="0" t="0"/>
          <a:stretch/>
        </p:blipFill>
        <p:spPr>
          <a:xfrm>
            <a:off x="3682750" y="8672218"/>
            <a:ext cx="1481417" cy="1481417"/>
          </a:xfrm>
          <a:prstGeom prst="rect">
            <a:avLst/>
          </a:prstGeom>
          <a:noFill/>
          <a:ln>
            <a:noFill/>
          </a:ln>
        </p:spPr>
      </p:pic>
      <p:grpSp>
        <p:nvGrpSpPr>
          <p:cNvPr id="89" name="Google Shape;89;p13"/>
          <p:cNvGrpSpPr/>
          <p:nvPr/>
        </p:nvGrpSpPr>
        <p:grpSpPr>
          <a:xfrm>
            <a:off x="765021" y="2999266"/>
            <a:ext cx="9020679" cy="3781851"/>
            <a:chOff x="0" y="-9525"/>
            <a:chExt cx="12027571" cy="5042468"/>
          </a:xfrm>
        </p:grpSpPr>
        <p:sp>
          <p:nvSpPr>
            <p:cNvPr id="90" name="Google Shape;90;p13"/>
            <p:cNvSpPr txBox="1"/>
            <p:nvPr/>
          </p:nvSpPr>
          <p:spPr>
            <a:xfrm>
              <a:off x="0" y="-9525"/>
              <a:ext cx="12027571" cy="1965325"/>
            </a:xfrm>
            <a:prstGeom prst="rect">
              <a:avLst/>
            </a:prstGeom>
            <a:noFill/>
            <a:ln>
              <a:noFill/>
            </a:ln>
          </p:spPr>
          <p:txBody>
            <a:bodyPr anchorCtr="0" anchor="t" bIns="0" lIns="0" spcFirstLastPara="1" rIns="0" wrap="square" tIns="0">
              <a:spAutoFit/>
            </a:bodyPr>
            <a:lstStyle/>
            <a:p>
              <a:pPr indent="0" lvl="0" marL="0" marR="0" rtl="0" algn="l">
                <a:lnSpc>
                  <a:spcPct val="119995"/>
                </a:lnSpc>
                <a:spcBef>
                  <a:spcPts val="0"/>
                </a:spcBef>
                <a:spcAft>
                  <a:spcPts val="0"/>
                </a:spcAft>
                <a:buNone/>
              </a:pPr>
              <a:r>
                <a:rPr b="0" i="0" lang="en-US" sz="4861" u="none" cap="none" strike="noStrike">
                  <a:solidFill>
                    <a:srgbClr val="1986C8"/>
                  </a:solidFill>
                  <a:latin typeface="Arial"/>
                  <a:ea typeface="Arial"/>
                  <a:cs typeface="Arial"/>
                  <a:sym typeface="Arial"/>
                </a:rPr>
                <a:t>CANVA </a:t>
              </a:r>
              <a:endParaRPr/>
            </a:p>
            <a:p>
              <a:pPr indent="0" lvl="0" marL="0" marR="0" rtl="0" algn="l">
                <a:lnSpc>
                  <a:spcPct val="119995"/>
                </a:lnSpc>
                <a:spcBef>
                  <a:spcPts val="0"/>
                </a:spcBef>
                <a:spcAft>
                  <a:spcPts val="0"/>
                </a:spcAft>
                <a:buNone/>
              </a:pPr>
              <a:r>
                <a:rPr b="0" i="0" lang="en-US" sz="4861" u="none" cap="none" strike="noStrike">
                  <a:solidFill>
                    <a:srgbClr val="1986C8"/>
                  </a:solidFill>
                  <a:latin typeface="Arial"/>
                  <a:ea typeface="Arial"/>
                  <a:cs typeface="Arial"/>
                  <a:sym typeface="Arial"/>
                </a:rPr>
                <a:t>INSHOT</a:t>
              </a:r>
              <a:endParaRPr/>
            </a:p>
          </p:txBody>
        </p:sp>
        <p:sp>
          <p:nvSpPr>
            <p:cNvPr id="91" name="Google Shape;91;p13"/>
            <p:cNvSpPr txBox="1"/>
            <p:nvPr/>
          </p:nvSpPr>
          <p:spPr>
            <a:xfrm>
              <a:off x="0" y="2599583"/>
              <a:ext cx="11631710" cy="2433360"/>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rPr b="0" i="0" lang="en-US" sz="4683" u="none" cap="none" strike="noStrike">
                  <a:solidFill>
                    <a:srgbClr val="FE914D"/>
                  </a:solidFill>
                  <a:latin typeface="Arial"/>
                  <a:ea typeface="Arial"/>
                  <a:cs typeface="Arial"/>
                  <a:sym typeface="Arial"/>
                </a:rPr>
                <a:t>PRESENTATION</a:t>
              </a:r>
              <a:endParaRPr/>
            </a:p>
            <a:p>
              <a:pPr indent="0" lvl="0" marL="0" marR="0" rtl="0" algn="l">
                <a:lnSpc>
                  <a:spcPct val="87486"/>
                </a:lnSpc>
                <a:spcBef>
                  <a:spcPts val="0"/>
                </a:spcBef>
                <a:spcAft>
                  <a:spcPts val="0"/>
                </a:spcAft>
                <a:buNone/>
              </a:pPr>
              <a:r>
                <a:t/>
              </a:r>
              <a:endParaRPr b="0" i="0" sz="4683" u="none" cap="none" strike="noStrike">
                <a:solidFill>
                  <a:srgbClr val="FE914D"/>
                </a:solidFill>
                <a:latin typeface="Arial"/>
                <a:ea typeface="Arial"/>
                <a:cs typeface="Arial"/>
                <a:sym typeface="Arial"/>
              </a:endParaRPr>
            </a:p>
            <a:p>
              <a:pPr indent="0" lvl="0" marL="0" marR="0" rtl="0" algn="l">
                <a:lnSpc>
                  <a:spcPct val="87486"/>
                </a:lnSpc>
                <a:spcBef>
                  <a:spcPts val="0"/>
                </a:spcBef>
                <a:spcAft>
                  <a:spcPts val="0"/>
                </a:spcAft>
                <a:buNone/>
              </a:pPr>
              <a:r>
                <a:t/>
              </a:r>
              <a:endParaRPr b="0" i="0" sz="4683" u="none" cap="none" strike="noStrike">
                <a:solidFill>
                  <a:srgbClr val="FE914D"/>
                </a:solidFill>
                <a:latin typeface="Arial"/>
                <a:ea typeface="Arial"/>
                <a:cs typeface="Arial"/>
                <a:sym typeface="Arial"/>
              </a:endParaRPr>
            </a:p>
          </p:txBody>
        </p:sp>
      </p:grpSp>
      <p:pic>
        <p:nvPicPr>
          <p:cNvPr id="92" name="Google Shape;92;p13"/>
          <p:cNvPicPr preferRelativeResize="0"/>
          <p:nvPr/>
        </p:nvPicPr>
        <p:blipFill rotWithShape="1">
          <a:blip r:embed="rId7">
            <a:alphaModFix/>
          </a:blip>
          <a:srcRect b="0" l="0" r="0" t="0"/>
          <a:stretch/>
        </p:blipFill>
        <p:spPr>
          <a:xfrm>
            <a:off x="0" y="-560540"/>
            <a:ext cx="3178479" cy="3178479"/>
          </a:xfrm>
          <a:prstGeom prst="rect">
            <a:avLst/>
          </a:prstGeom>
          <a:noFill/>
          <a:ln>
            <a:noFill/>
          </a:ln>
        </p:spPr>
      </p:pic>
      <p:pic>
        <p:nvPicPr>
          <p:cNvPr id="93" name="Google Shape;93;p13"/>
          <p:cNvPicPr preferRelativeResize="0"/>
          <p:nvPr/>
        </p:nvPicPr>
        <p:blipFill rotWithShape="1">
          <a:blip r:embed="rId8">
            <a:alphaModFix/>
          </a:blip>
          <a:srcRect b="0" l="0" r="0" t="0"/>
          <a:stretch/>
        </p:blipFill>
        <p:spPr>
          <a:xfrm>
            <a:off x="5629447" y="8841853"/>
            <a:ext cx="2884215" cy="11421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b="0" l="0" r="0" t="17177"/>
          <a:stretch/>
        </p:blipFill>
        <p:spPr>
          <a:xfrm>
            <a:off x="0" y="0"/>
            <a:ext cx="18288001" cy="10287000"/>
          </a:xfrm>
          <a:prstGeom prst="rect">
            <a:avLst/>
          </a:prstGeom>
          <a:noFill/>
          <a:ln>
            <a:noFill/>
          </a:ln>
        </p:spPr>
      </p:pic>
      <p:sp>
        <p:nvSpPr>
          <p:cNvPr id="99" name="Google Shape;99;p14"/>
          <p:cNvSpPr txBox="1"/>
          <p:nvPr/>
        </p:nvSpPr>
        <p:spPr>
          <a:xfrm>
            <a:off x="596353" y="6884157"/>
            <a:ext cx="14588400" cy="3007500"/>
          </a:xfrm>
          <a:prstGeom prst="rect">
            <a:avLst/>
          </a:prstGeom>
          <a:noFill/>
          <a:ln>
            <a:noFill/>
          </a:ln>
        </p:spPr>
        <p:txBody>
          <a:bodyPr anchorCtr="0" anchor="t" bIns="0" lIns="0" spcFirstLastPara="1" rIns="0" wrap="square" tIns="0">
            <a:spAutoFit/>
          </a:bodyPr>
          <a:lstStyle/>
          <a:p>
            <a:pPr indent="0" lvl="0" marL="0" marR="0" rtl="0" algn="l">
              <a:lnSpc>
                <a:spcPct val="130003"/>
              </a:lnSpc>
              <a:spcBef>
                <a:spcPts val="0"/>
              </a:spcBef>
              <a:spcAft>
                <a:spcPts val="0"/>
              </a:spcAft>
              <a:buNone/>
            </a:pPr>
            <a:r>
              <a:rPr b="0" i="0" lang="en-US" sz="9199" u="none" cap="none" strike="noStrike">
                <a:solidFill>
                  <a:srgbClr val="FFFFFF"/>
                </a:solidFill>
                <a:latin typeface="Arial"/>
                <a:ea typeface="Arial"/>
                <a:cs typeface="Arial"/>
                <a:sym typeface="Arial"/>
              </a:rPr>
              <a:t>CANVA - CONTENT INTRODUCTION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15"/>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05" name="Google Shape;105;p15"/>
          <p:cNvGrpSpPr/>
          <p:nvPr/>
        </p:nvGrpSpPr>
        <p:grpSpPr>
          <a:xfrm>
            <a:off x="-984565" y="-72330"/>
            <a:ext cx="3086100" cy="10609574"/>
            <a:chOff x="0" y="-19050"/>
            <a:chExt cx="812800" cy="2794291"/>
          </a:xfrm>
        </p:grpSpPr>
        <p:sp>
          <p:nvSpPr>
            <p:cNvPr id="106" name="Google Shape;106;p15"/>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07" name="Google Shape;107;p15"/>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8" name="Google Shape;108;p15"/>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09" name="Google Shape;109;p15"/>
          <p:cNvPicPr preferRelativeResize="0"/>
          <p:nvPr/>
        </p:nvPicPr>
        <p:blipFill rotWithShape="1">
          <a:blip r:embed="rId4">
            <a:alphaModFix/>
          </a:blip>
          <a:srcRect b="0" l="0" r="0" t="0"/>
          <a:stretch/>
        </p:blipFill>
        <p:spPr>
          <a:xfrm>
            <a:off x="3584162" y="2866511"/>
            <a:ext cx="12658331" cy="6303610"/>
          </a:xfrm>
          <a:prstGeom prst="rect">
            <a:avLst/>
          </a:prstGeom>
          <a:noFill/>
          <a:ln>
            <a:noFill/>
          </a:ln>
        </p:spPr>
      </p:pic>
      <p:sp>
        <p:nvSpPr>
          <p:cNvPr id="110" name="Google Shape;110;p15"/>
          <p:cNvSpPr txBox="1"/>
          <p:nvPr/>
        </p:nvSpPr>
        <p:spPr>
          <a:xfrm>
            <a:off x="2823585" y="737467"/>
            <a:ext cx="14559152" cy="159004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1. </a:t>
            </a:r>
            <a:r>
              <a:rPr b="0" i="0" lang="en-US" sz="2799" u="none" cap="none" strike="noStrike">
                <a:solidFill>
                  <a:srgbClr val="000000"/>
                </a:solidFill>
                <a:latin typeface="Montserrat"/>
                <a:ea typeface="Montserrat"/>
                <a:cs typeface="Montserrat"/>
                <a:sym typeface="Montserrat"/>
              </a:rPr>
              <a:t>Log in to Canva.</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2. </a:t>
            </a:r>
            <a:r>
              <a:rPr b="0" i="0" lang="en-US" sz="2799" u="none" cap="none" strike="noStrike">
                <a:solidFill>
                  <a:srgbClr val="000000"/>
                </a:solidFill>
                <a:latin typeface="Montserrat"/>
                <a:ea typeface="Montserrat"/>
                <a:cs typeface="Montserrat"/>
                <a:sym typeface="Montserrat"/>
              </a:rPr>
              <a:t>On the main page, in the upper left corner, in the "Design spotlight" tab, select the "Posters" option.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6"/>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16" name="Google Shape;116;p16"/>
          <p:cNvGrpSpPr/>
          <p:nvPr/>
        </p:nvGrpSpPr>
        <p:grpSpPr>
          <a:xfrm>
            <a:off x="-984565" y="-72330"/>
            <a:ext cx="3086100" cy="10609574"/>
            <a:chOff x="0" y="-19050"/>
            <a:chExt cx="812800" cy="2794291"/>
          </a:xfrm>
        </p:grpSpPr>
        <p:sp>
          <p:nvSpPr>
            <p:cNvPr id="117" name="Google Shape;117;p16"/>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18" name="Google Shape;118;p16"/>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9" name="Google Shape;119;p16"/>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20" name="Google Shape;120;p16"/>
          <p:cNvPicPr preferRelativeResize="0"/>
          <p:nvPr/>
        </p:nvPicPr>
        <p:blipFill rotWithShape="1">
          <a:blip r:embed="rId4">
            <a:alphaModFix/>
          </a:blip>
          <a:srcRect b="0" l="0" r="0" t="0"/>
          <a:stretch/>
        </p:blipFill>
        <p:spPr>
          <a:xfrm>
            <a:off x="3472320" y="2462135"/>
            <a:ext cx="13002866" cy="6796165"/>
          </a:xfrm>
          <a:prstGeom prst="rect">
            <a:avLst/>
          </a:prstGeom>
          <a:noFill/>
          <a:ln>
            <a:noFill/>
          </a:ln>
        </p:spPr>
      </p:pic>
      <p:sp>
        <p:nvSpPr>
          <p:cNvPr id="121" name="Google Shape;121;p16"/>
          <p:cNvSpPr txBox="1"/>
          <p:nvPr/>
        </p:nvSpPr>
        <p:spPr>
          <a:xfrm>
            <a:off x="2823585" y="737467"/>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3. </a:t>
            </a:r>
            <a:r>
              <a:rPr b="0" i="0" lang="en-US" sz="2799" u="none" cap="none" strike="noStrike">
                <a:solidFill>
                  <a:srgbClr val="000000"/>
                </a:solidFill>
                <a:latin typeface="Montserrat"/>
                <a:ea typeface="Montserrat"/>
                <a:cs typeface="Montserrat"/>
                <a:sym typeface="Montserrat"/>
              </a:rPr>
              <a:t>Click on the poster template of your choice and then select "Customize this template".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7"/>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27" name="Google Shape;127;p17"/>
          <p:cNvGrpSpPr/>
          <p:nvPr/>
        </p:nvGrpSpPr>
        <p:grpSpPr>
          <a:xfrm>
            <a:off x="-984565" y="-72330"/>
            <a:ext cx="3086100" cy="10609574"/>
            <a:chOff x="0" y="-19050"/>
            <a:chExt cx="812800" cy="2794291"/>
          </a:xfrm>
        </p:grpSpPr>
        <p:sp>
          <p:nvSpPr>
            <p:cNvPr id="128" name="Google Shape;128;p17"/>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29" name="Google Shape;129;p17"/>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0" name="Google Shape;130;p17"/>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31" name="Google Shape;131;p17"/>
          <p:cNvPicPr preferRelativeResize="0"/>
          <p:nvPr/>
        </p:nvPicPr>
        <p:blipFill rotWithShape="1">
          <a:blip r:embed="rId4">
            <a:alphaModFix/>
          </a:blip>
          <a:srcRect b="0" l="0" r="0" t="0"/>
          <a:stretch/>
        </p:blipFill>
        <p:spPr>
          <a:xfrm>
            <a:off x="8195872" y="4461894"/>
            <a:ext cx="9747952" cy="4796406"/>
          </a:xfrm>
          <a:prstGeom prst="rect">
            <a:avLst/>
          </a:prstGeom>
          <a:noFill/>
          <a:ln>
            <a:noFill/>
          </a:ln>
        </p:spPr>
      </p:pic>
      <p:sp>
        <p:nvSpPr>
          <p:cNvPr id="132" name="Google Shape;132;p17"/>
          <p:cNvSpPr txBox="1"/>
          <p:nvPr/>
        </p:nvSpPr>
        <p:spPr>
          <a:xfrm>
            <a:off x="2700148" y="737467"/>
            <a:ext cx="14559152" cy="376174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4. </a:t>
            </a:r>
            <a:r>
              <a:rPr b="0" i="0" lang="en-US" sz="2799" u="none" cap="none" strike="noStrike">
                <a:solidFill>
                  <a:srgbClr val="000000"/>
                </a:solidFill>
                <a:latin typeface="Montserrat"/>
                <a:ea typeface="Montserrat"/>
                <a:cs typeface="Montserrat"/>
                <a:sym typeface="Montserrat"/>
              </a:rPr>
              <a:t>From now on, you can freely edit the poster of your choice. According to the content of the task, transfer the information about the event from Job Card No. 3 to the poster.</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Change the content of the advertisement by clicking in the place of the text and entering your own.</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You can also change photos by adding photos selected from Canva.</a:t>
            </a:r>
            <a:endParaRPr/>
          </a:p>
          <a:p>
            <a:pPr indent="0" lvl="0" marL="0" marR="0" rtl="0" algn="just">
              <a:lnSpc>
                <a:spcPct val="155019"/>
              </a:lnSpc>
              <a:spcBef>
                <a:spcPts val="0"/>
              </a:spcBef>
              <a:spcAft>
                <a:spcPts val="0"/>
              </a:spcAft>
              <a:buNone/>
            </a:pPr>
            <a:r>
              <a:t/>
            </a:r>
            <a:endParaRPr b="1" i="0" sz="2799" u="none" cap="none" strike="noStrike">
              <a:solidFill>
                <a:srgbClr val="000000"/>
              </a:solidFill>
              <a:latin typeface="Montserrat"/>
              <a:ea typeface="Montserrat"/>
              <a:cs typeface="Montserrat"/>
              <a:sym typeface="Montserrat"/>
            </a:endParaRPr>
          </a:p>
        </p:txBody>
      </p:sp>
      <p:sp>
        <p:nvSpPr>
          <p:cNvPr id="133" name="Google Shape;133;p17"/>
          <p:cNvSpPr txBox="1"/>
          <p:nvPr/>
        </p:nvSpPr>
        <p:spPr>
          <a:xfrm>
            <a:off x="2642080" y="4746098"/>
            <a:ext cx="5013248" cy="376174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5. </a:t>
            </a:r>
            <a:r>
              <a:rPr b="0" i="0" lang="en-US" sz="2799" u="none" cap="none" strike="noStrike">
                <a:solidFill>
                  <a:srgbClr val="000000"/>
                </a:solidFill>
                <a:latin typeface="Montserrat"/>
                <a:ea typeface="Montserrat"/>
                <a:cs typeface="Montserrat"/>
                <a:sym typeface="Montserrat"/>
              </a:rPr>
              <a:t>Are you wondering how to change the photos on the poster?</a:t>
            </a:r>
            <a:endParaRPr/>
          </a:p>
          <a:p>
            <a:pPr indent="0" lvl="0" marL="0" marR="0" rtl="0" algn="just">
              <a:lnSpc>
                <a:spcPct val="155019"/>
              </a:lnSpc>
              <a:spcBef>
                <a:spcPts val="0"/>
              </a:spcBef>
              <a:spcAft>
                <a:spcPts val="0"/>
              </a:spcAft>
              <a:buNone/>
            </a:pPr>
            <a:r>
              <a:rPr b="0" i="0" lang="en-US" sz="2799" u="none" cap="none" strike="noStrike">
                <a:solidFill>
                  <a:srgbClr val="000000"/>
                </a:solidFill>
                <a:latin typeface="Montserrat"/>
                <a:ea typeface="Montserrat"/>
                <a:cs typeface="Montserrat"/>
                <a:sym typeface="Montserrat"/>
              </a:rPr>
              <a:t>Select the "Elements" tab on the left side of the bar and then "Photos - see all".</a:t>
            </a:r>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18"/>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39" name="Google Shape;139;p18"/>
          <p:cNvGrpSpPr/>
          <p:nvPr/>
        </p:nvGrpSpPr>
        <p:grpSpPr>
          <a:xfrm>
            <a:off x="-984565" y="-72330"/>
            <a:ext cx="3086100" cy="10609574"/>
            <a:chOff x="0" y="-19050"/>
            <a:chExt cx="812800" cy="2794291"/>
          </a:xfrm>
        </p:grpSpPr>
        <p:sp>
          <p:nvSpPr>
            <p:cNvPr id="140" name="Google Shape;140;p18"/>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41" name="Google Shape;141;p18"/>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2" name="Google Shape;142;p18"/>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43" name="Google Shape;143;p18"/>
          <p:cNvPicPr preferRelativeResize="0"/>
          <p:nvPr/>
        </p:nvPicPr>
        <p:blipFill rotWithShape="1">
          <a:blip r:embed="rId4">
            <a:alphaModFix/>
          </a:blip>
          <a:srcRect b="0" l="0" r="0" t="0"/>
          <a:stretch/>
        </p:blipFill>
        <p:spPr>
          <a:xfrm>
            <a:off x="2823585" y="2356567"/>
            <a:ext cx="14542808" cy="7107242"/>
          </a:xfrm>
          <a:prstGeom prst="rect">
            <a:avLst/>
          </a:prstGeom>
          <a:noFill/>
          <a:ln>
            <a:noFill/>
          </a:ln>
        </p:spPr>
      </p:pic>
      <p:sp>
        <p:nvSpPr>
          <p:cNvPr id="144" name="Google Shape;144;p18"/>
          <p:cNvSpPr txBox="1"/>
          <p:nvPr/>
        </p:nvSpPr>
        <p:spPr>
          <a:xfrm>
            <a:off x="2823585" y="737467"/>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0" i="0" lang="en-US" sz="2799" u="none" cap="none" strike="noStrike">
                <a:solidFill>
                  <a:srgbClr val="000000"/>
                </a:solidFill>
                <a:latin typeface="Montserrat"/>
                <a:ea typeface="Montserrat"/>
                <a:cs typeface="Montserrat"/>
                <a:sym typeface="Montserrat"/>
              </a:rPr>
              <a:t>In the search box, you can enter the type of photos you are interested in and choose one of them.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19"/>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50" name="Google Shape;150;p19"/>
          <p:cNvGrpSpPr/>
          <p:nvPr/>
        </p:nvGrpSpPr>
        <p:grpSpPr>
          <a:xfrm>
            <a:off x="-984565" y="-72330"/>
            <a:ext cx="3086100" cy="10609574"/>
            <a:chOff x="0" y="-19050"/>
            <a:chExt cx="812800" cy="2794291"/>
          </a:xfrm>
        </p:grpSpPr>
        <p:sp>
          <p:nvSpPr>
            <p:cNvPr id="151" name="Google Shape;151;p19"/>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52" name="Google Shape;152;p19"/>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53" name="Google Shape;153;p19"/>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54" name="Google Shape;154;p19"/>
          <p:cNvPicPr preferRelativeResize="0"/>
          <p:nvPr/>
        </p:nvPicPr>
        <p:blipFill rotWithShape="1">
          <a:blip r:embed="rId4">
            <a:alphaModFix/>
          </a:blip>
          <a:srcRect b="0" l="0" r="0" t="0"/>
          <a:stretch/>
        </p:blipFill>
        <p:spPr>
          <a:xfrm>
            <a:off x="2900061" y="2453609"/>
            <a:ext cx="14359239" cy="7010200"/>
          </a:xfrm>
          <a:prstGeom prst="rect">
            <a:avLst/>
          </a:prstGeom>
          <a:noFill/>
          <a:ln>
            <a:noFill/>
          </a:ln>
        </p:spPr>
      </p:pic>
      <p:sp>
        <p:nvSpPr>
          <p:cNvPr id="155" name="Google Shape;155;p19"/>
          <p:cNvSpPr txBox="1"/>
          <p:nvPr/>
        </p:nvSpPr>
        <p:spPr>
          <a:xfrm>
            <a:off x="2823585" y="737467"/>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0" i="0" lang="en-US" sz="2799" u="none" cap="none" strike="noStrike">
                <a:solidFill>
                  <a:srgbClr val="000000"/>
                </a:solidFill>
                <a:latin typeface="Montserrat"/>
                <a:ea typeface="Montserrat"/>
                <a:cs typeface="Montserrat"/>
                <a:sym typeface="Montserrat"/>
              </a:rPr>
              <a:t>Select the photos you want to add to the poster and drag them with the mouse cursor towards the project.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0"/>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61" name="Google Shape;161;p20"/>
          <p:cNvGrpSpPr/>
          <p:nvPr/>
        </p:nvGrpSpPr>
        <p:grpSpPr>
          <a:xfrm>
            <a:off x="-984565" y="-72330"/>
            <a:ext cx="3086100" cy="10609574"/>
            <a:chOff x="0" y="-19050"/>
            <a:chExt cx="812800" cy="2794291"/>
          </a:xfrm>
        </p:grpSpPr>
        <p:sp>
          <p:nvSpPr>
            <p:cNvPr id="162" name="Google Shape;162;p20"/>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63" name="Google Shape;163;p20"/>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4" name="Google Shape;164;p20"/>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65" name="Google Shape;165;p20"/>
          <p:cNvPicPr preferRelativeResize="0"/>
          <p:nvPr/>
        </p:nvPicPr>
        <p:blipFill rotWithShape="1">
          <a:blip r:embed="rId4">
            <a:alphaModFix/>
          </a:blip>
          <a:srcRect b="0" l="0" r="0" t="0"/>
          <a:stretch/>
        </p:blipFill>
        <p:spPr>
          <a:xfrm>
            <a:off x="2823585" y="2420711"/>
            <a:ext cx="14187996" cy="6837589"/>
          </a:xfrm>
          <a:prstGeom prst="rect">
            <a:avLst/>
          </a:prstGeom>
          <a:noFill/>
          <a:ln>
            <a:noFill/>
          </a:ln>
        </p:spPr>
      </p:pic>
      <p:sp>
        <p:nvSpPr>
          <p:cNvPr id="166" name="Google Shape;166;p20"/>
          <p:cNvSpPr txBox="1"/>
          <p:nvPr/>
        </p:nvSpPr>
        <p:spPr>
          <a:xfrm>
            <a:off x="2823585" y="737467"/>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6.</a:t>
            </a:r>
            <a:r>
              <a:rPr b="0" i="0" lang="en-US" sz="2799" u="none" cap="none" strike="noStrike">
                <a:solidFill>
                  <a:srgbClr val="000000"/>
                </a:solidFill>
                <a:latin typeface="Montserrat"/>
                <a:ea typeface="Montserrat"/>
                <a:cs typeface="Montserrat"/>
                <a:sym typeface="Montserrat"/>
              </a:rPr>
              <a:t> Download the poster as a JPG file by clicking on the top right corner "Share" then "Download" and select "File Type" → "JPG" and click "Download".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1"/>
          <p:cNvPicPr preferRelativeResize="0"/>
          <p:nvPr/>
        </p:nvPicPr>
        <p:blipFill rotWithShape="1">
          <a:blip r:embed="rId3">
            <a:alphaModFix/>
          </a:blip>
          <a:srcRect b="0" l="0" r="0" t="17177"/>
          <a:stretch/>
        </p:blipFill>
        <p:spPr>
          <a:xfrm>
            <a:off x="0" y="0"/>
            <a:ext cx="18288001" cy="10287000"/>
          </a:xfrm>
          <a:prstGeom prst="rect">
            <a:avLst/>
          </a:prstGeom>
          <a:noFill/>
          <a:ln>
            <a:noFill/>
          </a:ln>
        </p:spPr>
      </p:pic>
      <p:sp>
        <p:nvSpPr>
          <p:cNvPr id="172" name="Google Shape;172;p21"/>
          <p:cNvSpPr txBox="1"/>
          <p:nvPr/>
        </p:nvSpPr>
        <p:spPr>
          <a:xfrm>
            <a:off x="596353" y="6884157"/>
            <a:ext cx="12770100" cy="3007500"/>
          </a:xfrm>
          <a:prstGeom prst="rect">
            <a:avLst/>
          </a:prstGeom>
          <a:noFill/>
          <a:ln>
            <a:noFill/>
          </a:ln>
        </p:spPr>
        <p:txBody>
          <a:bodyPr anchorCtr="0" anchor="t" bIns="0" lIns="0" spcFirstLastPara="1" rIns="0" wrap="square" tIns="0">
            <a:spAutoFit/>
          </a:bodyPr>
          <a:lstStyle/>
          <a:p>
            <a:pPr indent="0" lvl="0" marL="0" marR="0" rtl="0" algn="l">
              <a:lnSpc>
                <a:spcPct val="130003"/>
              </a:lnSpc>
              <a:spcBef>
                <a:spcPts val="0"/>
              </a:spcBef>
              <a:spcAft>
                <a:spcPts val="0"/>
              </a:spcAft>
              <a:buNone/>
            </a:pPr>
            <a:r>
              <a:rPr b="0" i="0" lang="en-US" sz="9199" u="none" cap="none" strike="noStrike">
                <a:solidFill>
                  <a:srgbClr val="FFFFFF"/>
                </a:solidFill>
                <a:latin typeface="Arial"/>
                <a:ea typeface="Arial"/>
                <a:cs typeface="Arial"/>
                <a:sym typeface="Arial"/>
              </a:rPr>
              <a:t>CREATE A COLLAGE IN CANVA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2"/>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78" name="Google Shape;178;p22"/>
          <p:cNvGrpSpPr/>
          <p:nvPr/>
        </p:nvGrpSpPr>
        <p:grpSpPr>
          <a:xfrm>
            <a:off x="-984565" y="-72330"/>
            <a:ext cx="3086100" cy="10609574"/>
            <a:chOff x="0" y="-19050"/>
            <a:chExt cx="812800" cy="2794291"/>
          </a:xfrm>
        </p:grpSpPr>
        <p:sp>
          <p:nvSpPr>
            <p:cNvPr id="179" name="Google Shape;179;p22"/>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80" name="Google Shape;180;p22"/>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81" name="Google Shape;181;p22"/>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82" name="Google Shape;182;p22"/>
          <p:cNvPicPr preferRelativeResize="0"/>
          <p:nvPr/>
        </p:nvPicPr>
        <p:blipFill rotWithShape="1">
          <a:blip r:embed="rId4">
            <a:alphaModFix/>
          </a:blip>
          <a:srcRect b="0" l="0" r="0" t="0"/>
          <a:stretch/>
        </p:blipFill>
        <p:spPr>
          <a:xfrm>
            <a:off x="3102109" y="2313752"/>
            <a:ext cx="13546035" cy="6745962"/>
          </a:xfrm>
          <a:prstGeom prst="rect">
            <a:avLst/>
          </a:prstGeom>
          <a:noFill/>
          <a:ln>
            <a:noFill/>
          </a:ln>
        </p:spPr>
      </p:pic>
      <p:sp>
        <p:nvSpPr>
          <p:cNvPr id="183" name="Google Shape;183;p22"/>
          <p:cNvSpPr txBox="1"/>
          <p:nvPr/>
        </p:nvSpPr>
        <p:spPr>
          <a:xfrm>
            <a:off x="2823585" y="737467"/>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1. </a:t>
            </a:r>
            <a:r>
              <a:rPr b="0" i="0" lang="en-US" sz="2799" u="none" cap="none" strike="noStrike">
                <a:solidFill>
                  <a:srgbClr val="000000"/>
                </a:solidFill>
                <a:latin typeface="Montserrat"/>
                <a:ea typeface="Montserrat"/>
                <a:cs typeface="Montserrat"/>
                <a:sym typeface="Montserrat"/>
              </a:rPr>
              <a:t>Log in to Canva.</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2. </a:t>
            </a:r>
            <a:r>
              <a:rPr b="0" i="0" lang="en-US" sz="2799" u="none" cap="none" strike="noStrike">
                <a:solidFill>
                  <a:srgbClr val="000000"/>
                </a:solidFill>
                <a:latin typeface="Montserrat"/>
                <a:ea typeface="Montserrat"/>
                <a:cs typeface="Montserrat"/>
                <a:sym typeface="Montserrat"/>
              </a:rPr>
              <a:t>Click on "More".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23"/>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189" name="Google Shape;189;p23"/>
          <p:cNvGrpSpPr/>
          <p:nvPr/>
        </p:nvGrpSpPr>
        <p:grpSpPr>
          <a:xfrm>
            <a:off x="-984565" y="-72330"/>
            <a:ext cx="3086100" cy="10609574"/>
            <a:chOff x="0" y="-19050"/>
            <a:chExt cx="812800" cy="2794291"/>
          </a:xfrm>
        </p:grpSpPr>
        <p:sp>
          <p:nvSpPr>
            <p:cNvPr id="190" name="Google Shape;190;p23"/>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191" name="Google Shape;191;p23"/>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2" name="Google Shape;192;p23"/>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193" name="Google Shape;193;p23"/>
          <p:cNvPicPr preferRelativeResize="0"/>
          <p:nvPr/>
        </p:nvPicPr>
        <p:blipFill rotWithShape="1">
          <a:blip r:embed="rId4">
            <a:alphaModFix/>
          </a:blip>
          <a:srcRect b="0" l="0" r="0" t="0"/>
          <a:stretch/>
        </p:blipFill>
        <p:spPr>
          <a:xfrm>
            <a:off x="3251197" y="2525262"/>
            <a:ext cx="13703928" cy="6733038"/>
          </a:xfrm>
          <a:prstGeom prst="rect">
            <a:avLst/>
          </a:prstGeom>
          <a:noFill/>
          <a:ln>
            <a:noFill/>
          </a:ln>
        </p:spPr>
      </p:pic>
      <p:sp>
        <p:nvSpPr>
          <p:cNvPr id="194" name="Google Shape;194;p23"/>
          <p:cNvSpPr txBox="1"/>
          <p:nvPr/>
        </p:nvSpPr>
        <p:spPr>
          <a:xfrm>
            <a:off x="2700148" y="1141561"/>
            <a:ext cx="14559152" cy="50419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3. </a:t>
            </a:r>
            <a:r>
              <a:rPr b="0" i="0" lang="en-US" sz="2799" u="none" cap="none" strike="noStrike">
                <a:solidFill>
                  <a:srgbClr val="000000"/>
                </a:solidFill>
                <a:latin typeface="Montserrat"/>
                <a:ea typeface="Montserrat"/>
                <a:cs typeface="Montserrat"/>
                <a:sym typeface="Montserrat"/>
              </a:rPr>
              <a:t>In the "Templates" option, select the "Photo Collages" option.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4"/>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00" name="Google Shape;200;p24"/>
          <p:cNvGrpSpPr/>
          <p:nvPr/>
        </p:nvGrpSpPr>
        <p:grpSpPr>
          <a:xfrm>
            <a:off x="-984565" y="-72330"/>
            <a:ext cx="3086100" cy="10609574"/>
            <a:chOff x="0" y="-19050"/>
            <a:chExt cx="812800" cy="2794291"/>
          </a:xfrm>
        </p:grpSpPr>
        <p:sp>
          <p:nvSpPr>
            <p:cNvPr id="201" name="Google Shape;201;p24"/>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202" name="Google Shape;202;p24"/>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3" name="Google Shape;203;p24"/>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204" name="Google Shape;204;p24"/>
          <p:cNvPicPr preferRelativeResize="0"/>
          <p:nvPr/>
        </p:nvPicPr>
        <p:blipFill rotWithShape="1">
          <a:blip r:embed="rId4">
            <a:alphaModFix/>
          </a:blip>
          <a:srcRect b="0" l="0" r="0" t="0"/>
          <a:stretch/>
        </p:blipFill>
        <p:spPr>
          <a:xfrm>
            <a:off x="3235360" y="3095854"/>
            <a:ext cx="13769186" cy="6719802"/>
          </a:xfrm>
          <a:prstGeom prst="rect">
            <a:avLst/>
          </a:prstGeom>
          <a:noFill/>
          <a:ln>
            <a:noFill/>
          </a:ln>
        </p:spPr>
      </p:pic>
      <p:sp>
        <p:nvSpPr>
          <p:cNvPr id="205" name="Google Shape;205;p24"/>
          <p:cNvSpPr txBox="1"/>
          <p:nvPr/>
        </p:nvSpPr>
        <p:spPr>
          <a:xfrm>
            <a:off x="2840377" y="419963"/>
            <a:ext cx="14559152" cy="267589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4. </a:t>
            </a:r>
            <a:r>
              <a:rPr b="0" i="0" lang="en-US" sz="2799" u="none" cap="none" strike="noStrike">
                <a:solidFill>
                  <a:srgbClr val="000000"/>
                </a:solidFill>
                <a:latin typeface="Montserrat"/>
                <a:ea typeface="Montserrat"/>
                <a:cs typeface="Montserrat"/>
                <a:sym typeface="Montserrat"/>
              </a:rPr>
              <a:t>In the "Photo collages" tab, choose a template according to your preferences.</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5. </a:t>
            </a:r>
            <a:r>
              <a:rPr b="0" i="0" lang="en-US" sz="2799" u="none" cap="none" strike="noStrike">
                <a:solidFill>
                  <a:srgbClr val="000000"/>
                </a:solidFill>
                <a:latin typeface="Montserrat"/>
                <a:ea typeface="Montserrat"/>
                <a:cs typeface="Montserrat"/>
                <a:sym typeface="Montserrat"/>
              </a:rPr>
              <a:t>After choosing a template, edit the collage by adding your own photos. Select "Upload" in the left bar and select the "Images" tab.</a:t>
            </a:r>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25"/>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11" name="Google Shape;211;p25"/>
          <p:cNvGrpSpPr/>
          <p:nvPr/>
        </p:nvGrpSpPr>
        <p:grpSpPr>
          <a:xfrm>
            <a:off x="-984565" y="-72330"/>
            <a:ext cx="3086100" cy="10609574"/>
            <a:chOff x="0" y="-19050"/>
            <a:chExt cx="812800" cy="2794291"/>
          </a:xfrm>
        </p:grpSpPr>
        <p:sp>
          <p:nvSpPr>
            <p:cNvPr id="212" name="Google Shape;212;p25"/>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213" name="Google Shape;213;p25"/>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4" name="Google Shape;214;p25"/>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215" name="Google Shape;215;p25"/>
          <p:cNvPicPr preferRelativeResize="0"/>
          <p:nvPr/>
        </p:nvPicPr>
        <p:blipFill rotWithShape="1">
          <a:blip r:embed="rId4">
            <a:alphaModFix/>
          </a:blip>
          <a:srcRect b="0" l="0" r="0" t="0"/>
          <a:stretch/>
        </p:blipFill>
        <p:spPr>
          <a:xfrm>
            <a:off x="4569483" y="3798798"/>
            <a:ext cx="11833752" cy="5838194"/>
          </a:xfrm>
          <a:prstGeom prst="rect">
            <a:avLst/>
          </a:prstGeom>
          <a:noFill/>
          <a:ln>
            <a:noFill/>
          </a:ln>
        </p:spPr>
      </p:pic>
      <p:sp>
        <p:nvSpPr>
          <p:cNvPr id="216" name="Google Shape;216;p25"/>
          <p:cNvSpPr txBox="1"/>
          <p:nvPr/>
        </p:nvSpPr>
        <p:spPr>
          <a:xfrm>
            <a:off x="2840377" y="419963"/>
            <a:ext cx="14559152" cy="430466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6. </a:t>
            </a:r>
            <a:r>
              <a:rPr b="0" i="0" lang="en-US" sz="2799" u="none" cap="none" strike="noStrike">
                <a:solidFill>
                  <a:srgbClr val="000000"/>
                </a:solidFill>
                <a:latin typeface="Montserrat"/>
                <a:ea typeface="Montserrat"/>
                <a:cs typeface="Montserrat"/>
                <a:sym typeface="Montserrat"/>
              </a:rPr>
              <a:t>From the "Images" tab, select the photos you want to add to the collage and drag them with the mouse cursor towards the project.</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7. </a:t>
            </a:r>
            <a:r>
              <a:rPr b="0" i="0" lang="en-US" sz="2799" u="none" cap="none" strike="noStrike">
                <a:solidFill>
                  <a:srgbClr val="000000"/>
                </a:solidFill>
                <a:latin typeface="Montserrat"/>
                <a:ea typeface="Montserrat"/>
                <a:cs typeface="Montserrat"/>
                <a:sym typeface="Montserrat"/>
              </a:rPr>
              <a:t>Change the collage title by clicking in the text place and typing your own.</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8. </a:t>
            </a:r>
            <a:r>
              <a:rPr b="0" i="0" lang="en-US" sz="2799" u="none" cap="none" strike="noStrike">
                <a:solidFill>
                  <a:srgbClr val="000000"/>
                </a:solidFill>
                <a:latin typeface="Montserrat"/>
                <a:ea typeface="Montserrat"/>
                <a:cs typeface="Montserrat"/>
                <a:sym typeface="Montserrat"/>
              </a:rPr>
              <a:t>Change the background in the graphic by clicking on the collage and then in the upper left corner on the icon with colors and choose the color you prefer.</a:t>
            </a:r>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26"/>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22" name="Google Shape;222;p26"/>
          <p:cNvGrpSpPr/>
          <p:nvPr/>
        </p:nvGrpSpPr>
        <p:grpSpPr>
          <a:xfrm>
            <a:off x="-984565" y="-72330"/>
            <a:ext cx="3086100" cy="10609574"/>
            <a:chOff x="0" y="-19050"/>
            <a:chExt cx="812800" cy="2794291"/>
          </a:xfrm>
        </p:grpSpPr>
        <p:sp>
          <p:nvSpPr>
            <p:cNvPr id="223" name="Google Shape;223;p26"/>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224" name="Google Shape;224;p26"/>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5" name="Google Shape;225;p26"/>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226" name="Google Shape;226;p26"/>
          <p:cNvPicPr preferRelativeResize="0"/>
          <p:nvPr/>
        </p:nvPicPr>
        <p:blipFill rotWithShape="1">
          <a:blip r:embed="rId4">
            <a:alphaModFix/>
          </a:blip>
          <a:srcRect b="0" l="0" r="0" t="0"/>
          <a:stretch/>
        </p:blipFill>
        <p:spPr>
          <a:xfrm>
            <a:off x="3338342" y="2713937"/>
            <a:ext cx="13282764" cy="6544363"/>
          </a:xfrm>
          <a:prstGeom prst="rect">
            <a:avLst/>
          </a:prstGeom>
          <a:noFill/>
          <a:ln>
            <a:noFill/>
          </a:ln>
        </p:spPr>
      </p:pic>
      <p:sp>
        <p:nvSpPr>
          <p:cNvPr id="227" name="Google Shape;227;p26"/>
          <p:cNvSpPr txBox="1"/>
          <p:nvPr/>
        </p:nvSpPr>
        <p:spPr>
          <a:xfrm>
            <a:off x="2700148" y="942975"/>
            <a:ext cx="14559152" cy="213296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9. </a:t>
            </a:r>
            <a:r>
              <a:rPr b="0" i="0" lang="en-US" sz="2799" u="none" cap="none" strike="noStrike">
                <a:solidFill>
                  <a:srgbClr val="000000"/>
                </a:solidFill>
                <a:latin typeface="Montserrat"/>
                <a:ea typeface="Montserrat"/>
                <a:cs typeface="Montserrat"/>
                <a:sym typeface="Montserrat"/>
              </a:rPr>
              <a:t>Download the collage as a JPG file by clicking on the top right corner "Share" then "Download" and select "File Type" → "JPG" and click "Download".</a:t>
            </a:r>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7"/>
          <p:cNvSpPr/>
          <p:nvPr/>
        </p:nvSpPr>
        <p:spPr>
          <a:xfrm>
            <a:off x="-712375" y="-382567"/>
            <a:ext cx="21809707" cy="701741"/>
          </a:xfrm>
          <a:custGeom>
            <a:rect b="b" l="l" r="r" t="t"/>
            <a:pathLst>
              <a:path extrusionOk="0" h="220402" w="6849979">
                <a:moveTo>
                  <a:pt x="0" y="0"/>
                </a:moveTo>
                <a:lnTo>
                  <a:pt x="6849979" y="0"/>
                </a:lnTo>
                <a:lnTo>
                  <a:pt x="6849979" y="220402"/>
                </a:lnTo>
                <a:lnTo>
                  <a:pt x="0" y="220402"/>
                </a:lnTo>
                <a:close/>
              </a:path>
            </a:pathLst>
          </a:custGeom>
          <a:solidFill>
            <a:srgbClr val="008ED4"/>
          </a:solidFill>
          <a:ln>
            <a:noFill/>
          </a:ln>
        </p:spPr>
      </p:sp>
      <p:pic>
        <p:nvPicPr>
          <p:cNvPr id="233" name="Google Shape;233;p27"/>
          <p:cNvPicPr preferRelativeResize="0"/>
          <p:nvPr/>
        </p:nvPicPr>
        <p:blipFill rotWithShape="1">
          <a:blip r:embed="rId3">
            <a:alphaModFix/>
          </a:blip>
          <a:srcRect b="0" l="0" r="0" t="0"/>
          <a:stretch/>
        </p:blipFill>
        <p:spPr>
          <a:xfrm>
            <a:off x="8499993" y="319174"/>
            <a:ext cx="1376704" cy="1376704"/>
          </a:xfrm>
          <a:prstGeom prst="rect">
            <a:avLst/>
          </a:prstGeom>
          <a:noFill/>
          <a:ln>
            <a:noFill/>
          </a:ln>
        </p:spPr>
      </p:pic>
      <p:sp>
        <p:nvSpPr>
          <p:cNvPr id="234" name="Google Shape;234;p27"/>
          <p:cNvSpPr/>
          <p:nvPr/>
        </p:nvSpPr>
        <p:spPr>
          <a:xfrm>
            <a:off x="-91081" y="8428128"/>
            <a:ext cx="17433353" cy="2372820"/>
          </a:xfrm>
          <a:custGeom>
            <a:rect b="b" l="l" r="r" t="t"/>
            <a:pathLst>
              <a:path extrusionOk="0" h="519729" w="3818502">
                <a:moveTo>
                  <a:pt x="0" y="0"/>
                </a:moveTo>
                <a:lnTo>
                  <a:pt x="3818502" y="0"/>
                </a:lnTo>
                <a:lnTo>
                  <a:pt x="3818502" y="519729"/>
                </a:lnTo>
                <a:lnTo>
                  <a:pt x="0" y="519729"/>
                </a:lnTo>
                <a:close/>
              </a:path>
            </a:pathLst>
          </a:custGeom>
          <a:solidFill>
            <a:srgbClr val="FFFFFF"/>
          </a:solidFill>
          <a:ln>
            <a:noFill/>
          </a:ln>
        </p:spPr>
      </p:sp>
      <p:pic>
        <p:nvPicPr>
          <p:cNvPr id="235" name="Google Shape;235;p27"/>
          <p:cNvPicPr preferRelativeResize="0"/>
          <p:nvPr/>
        </p:nvPicPr>
        <p:blipFill rotWithShape="1">
          <a:blip r:embed="rId4">
            <a:alphaModFix/>
          </a:blip>
          <a:srcRect b="0" l="0" r="0" t="0"/>
          <a:stretch/>
        </p:blipFill>
        <p:spPr>
          <a:xfrm>
            <a:off x="10192479" y="8554647"/>
            <a:ext cx="1458929" cy="1458929"/>
          </a:xfrm>
          <a:prstGeom prst="rect">
            <a:avLst/>
          </a:prstGeom>
          <a:noFill/>
          <a:ln>
            <a:noFill/>
          </a:ln>
        </p:spPr>
      </p:pic>
      <p:pic>
        <p:nvPicPr>
          <p:cNvPr id="236" name="Google Shape;236;p27"/>
          <p:cNvPicPr preferRelativeResize="0"/>
          <p:nvPr/>
        </p:nvPicPr>
        <p:blipFill rotWithShape="1">
          <a:blip r:embed="rId5">
            <a:alphaModFix/>
          </a:blip>
          <a:srcRect b="0" l="0" r="0" t="0"/>
          <a:stretch/>
        </p:blipFill>
        <p:spPr>
          <a:xfrm>
            <a:off x="12305822" y="8554647"/>
            <a:ext cx="1905242" cy="1500378"/>
          </a:xfrm>
          <a:prstGeom prst="rect">
            <a:avLst/>
          </a:prstGeom>
          <a:noFill/>
          <a:ln>
            <a:noFill/>
          </a:ln>
        </p:spPr>
      </p:pic>
      <p:pic>
        <p:nvPicPr>
          <p:cNvPr id="237" name="Google Shape;237;p27"/>
          <p:cNvPicPr preferRelativeResize="0"/>
          <p:nvPr/>
        </p:nvPicPr>
        <p:blipFill rotWithShape="1">
          <a:blip r:embed="rId6">
            <a:alphaModFix/>
          </a:blip>
          <a:srcRect b="0" l="0" r="0" t="0"/>
          <a:stretch/>
        </p:blipFill>
        <p:spPr>
          <a:xfrm>
            <a:off x="6955530" y="8536258"/>
            <a:ext cx="1670066" cy="1537156"/>
          </a:xfrm>
          <a:prstGeom prst="rect">
            <a:avLst/>
          </a:prstGeom>
          <a:noFill/>
          <a:ln>
            <a:noFill/>
          </a:ln>
        </p:spPr>
      </p:pic>
      <p:sp>
        <p:nvSpPr>
          <p:cNvPr id="238" name="Google Shape;238;p27"/>
          <p:cNvSpPr/>
          <p:nvPr/>
        </p:nvSpPr>
        <p:spPr>
          <a:xfrm>
            <a:off x="-278881" y="7228213"/>
            <a:ext cx="18760899" cy="815945"/>
          </a:xfrm>
          <a:custGeom>
            <a:rect b="b" l="l" r="r" t="t"/>
            <a:pathLst>
              <a:path extrusionOk="0" h="160017" w="3679250">
                <a:moveTo>
                  <a:pt x="0" y="0"/>
                </a:moveTo>
                <a:lnTo>
                  <a:pt x="3679250" y="0"/>
                </a:lnTo>
                <a:lnTo>
                  <a:pt x="3679250" y="160017"/>
                </a:lnTo>
                <a:lnTo>
                  <a:pt x="0" y="160017"/>
                </a:lnTo>
                <a:close/>
              </a:path>
            </a:pathLst>
          </a:custGeom>
          <a:solidFill>
            <a:srgbClr val="008ED4"/>
          </a:solidFill>
          <a:ln>
            <a:noFill/>
          </a:ln>
        </p:spPr>
      </p:sp>
      <p:pic>
        <p:nvPicPr>
          <p:cNvPr id="239" name="Google Shape;239;p27"/>
          <p:cNvPicPr preferRelativeResize="0"/>
          <p:nvPr/>
        </p:nvPicPr>
        <p:blipFill rotWithShape="1">
          <a:blip r:embed="rId7">
            <a:alphaModFix/>
          </a:blip>
          <a:srcRect b="0" l="0" r="0" t="0"/>
          <a:stretch/>
        </p:blipFill>
        <p:spPr>
          <a:xfrm>
            <a:off x="14647957" y="8796000"/>
            <a:ext cx="2871849" cy="1137252"/>
          </a:xfrm>
          <a:prstGeom prst="rect">
            <a:avLst/>
          </a:prstGeom>
          <a:noFill/>
          <a:ln>
            <a:noFill/>
          </a:ln>
        </p:spPr>
      </p:pic>
      <p:sp>
        <p:nvSpPr>
          <p:cNvPr id="240" name="Google Shape;240;p27"/>
          <p:cNvSpPr txBox="1"/>
          <p:nvPr/>
        </p:nvSpPr>
        <p:spPr>
          <a:xfrm>
            <a:off x="7294163" y="1509002"/>
            <a:ext cx="3869632" cy="364225"/>
          </a:xfrm>
          <a:prstGeom prst="rect">
            <a:avLst/>
          </a:prstGeom>
          <a:noFill/>
          <a:ln>
            <a:noFill/>
          </a:ln>
        </p:spPr>
        <p:txBody>
          <a:bodyPr anchorCtr="0" anchor="t" bIns="0" lIns="0" spcFirstLastPara="1" rIns="0" wrap="square" tIns="0">
            <a:spAutoFit/>
          </a:bodyPr>
          <a:lstStyle/>
          <a:p>
            <a:pPr indent="0" lvl="0" marL="0" marR="0" rtl="0" algn="ctr">
              <a:lnSpc>
                <a:spcPct val="116037"/>
              </a:lnSpc>
              <a:spcBef>
                <a:spcPts val="0"/>
              </a:spcBef>
              <a:spcAft>
                <a:spcPts val="0"/>
              </a:spcAft>
              <a:buNone/>
            </a:pPr>
            <a:r>
              <a:rPr b="0" i="0" lang="en-US" sz="2332" u="none" cap="none" strike="noStrike">
                <a:solidFill>
                  <a:srgbClr val="008ED4"/>
                </a:solidFill>
                <a:latin typeface="Arial"/>
                <a:ea typeface="Arial"/>
                <a:cs typeface="Arial"/>
                <a:sym typeface="Arial"/>
              </a:rPr>
              <a:t>EXERCISES</a:t>
            </a:r>
            <a:endParaRPr/>
          </a:p>
        </p:txBody>
      </p:sp>
      <p:sp>
        <p:nvSpPr>
          <p:cNvPr id="241" name="Google Shape;241;p27"/>
          <p:cNvSpPr txBox="1"/>
          <p:nvPr/>
        </p:nvSpPr>
        <p:spPr>
          <a:xfrm>
            <a:off x="1608116" y="2677168"/>
            <a:ext cx="15911690" cy="4170045"/>
          </a:xfrm>
          <a:prstGeom prst="rect">
            <a:avLst/>
          </a:prstGeom>
          <a:noFill/>
          <a:ln>
            <a:noFill/>
          </a:ln>
        </p:spPr>
        <p:txBody>
          <a:bodyPr anchorCtr="0" anchor="t" bIns="0" lIns="0" spcFirstLastPara="1" rIns="0" wrap="square" tIns="0">
            <a:spAutoFit/>
          </a:bodyPr>
          <a:lstStyle/>
          <a:p>
            <a:pPr indent="0" lvl="0" marL="0" marR="0" rtl="0" algn="just">
              <a:lnSpc>
                <a:spcPct val="122000"/>
              </a:lnSpc>
              <a:spcBef>
                <a:spcPts val="0"/>
              </a:spcBef>
              <a:spcAft>
                <a:spcPts val="0"/>
              </a:spcAft>
              <a:buNone/>
            </a:pPr>
            <a:r>
              <a:rPr b="0" i="0" lang="en-US" sz="4500" u="none" cap="none" strike="noStrike">
                <a:solidFill>
                  <a:srgbClr val="272830"/>
                </a:solidFill>
                <a:latin typeface="Arial"/>
                <a:ea typeface="Arial"/>
                <a:cs typeface="Arial"/>
                <a:sym typeface="Arial"/>
              </a:rPr>
              <a:t>2. COLLAGE DESIGN</a:t>
            </a:r>
            <a:endParaRPr/>
          </a:p>
          <a:p>
            <a:pPr indent="0" lvl="0" marL="0" marR="0" rtl="0" algn="just">
              <a:lnSpc>
                <a:spcPct val="122000"/>
              </a:lnSpc>
              <a:spcBef>
                <a:spcPts val="0"/>
              </a:spcBef>
              <a:spcAft>
                <a:spcPts val="0"/>
              </a:spcAft>
              <a:buNone/>
            </a:pPr>
            <a:r>
              <a:rPr b="0" i="0" lang="en-US" sz="4500" u="none" cap="none" strike="noStrike">
                <a:solidFill>
                  <a:srgbClr val="272830"/>
                </a:solidFill>
                <a:latin typeface="Montserrat"/>
                <a:ea typeface="Montserrat"/>
                <a:cs typeface="Montserrat"/>
                <a:sym typeface="Montserrat"/>
              </a:rPr>
              <a:t>Create a collage with photos from the most interesting places in the country you come from. Add a title and subtitles.</a:t>
            </a:r>
            <a:endParaRPr/>
          </a:p>
          <a:p>
            <a:pPr indent="0" lvl="0" marL="0" marR="0" rtl="0" algn="just">
              <a:lnSpc>
                <a:spcPct val="122000"/>
              </a:lnSpc>
              <a:spcBef>
                <a:spcPts val="0"/>
              </a:spcBef>
              <a:spcAft>
                <a:spcPts val="0"/>
              </a:spcAft>
              <a:buNone/>
            </a:pPr>
            <a:r>
              <a:t/>
            </a:r>
            <a:endParaRPr b="0" i="0" sz="4500" u="none" cap="none" strike="noStrike">
              <a:solidFill>
                <a:srgbClr val="272830"/>
              </a:solidFill>
              <a:latin typeface="Montserrat"/>
              <a:ea typeface="Montserrat"/>
              <a:cs typeface="Montserrat"/>
              <a:sym typeface="Montserrat"/>
            </a:endParaRPr>
          </a:p>
          <a:p>
            <a:pPr indent="0" lvl="0" marL="0" marR="0" rtl="0" algn="just">
              <a:lnSpc>
                <a:spcPct val="122000"/>
              </a:lnSpc>
              <a:spcBef>
                <a:spcPts val="0"/>
              </a:spcBef>
              <a:spcAft>
                <a:spcPts val="0"/>
              </a:spcAft>
              <a:buNone/>
            </a:pPr>
            <a:r>
              <a:t/>
            </a:r>
            <a:endParaRPr b="0" i="0" sz="4500" u="none" cap="none" strike="noStrike">
              <a:solidFill>
                <a:srgbClr val="272830"/>
              </a:solidFill>
              <a:latin typeface="Montserrat"/>
              <a:ea typeface="Montserrat"/>
              <a:cs typeface="Montserrat"/>
              <a:sym typeface="Montserrat"/>
            </a:endParaRPr>
          </a:p>
        </p:txBody>
      </p:sp>
      <p:sp>
        <p:nvSpPr>
          <p:cNvPr id="242" name="Google Shape;242;p27"/>
          <p:cNvSpPr txBox="1"/>
          <p:nvPr/>
        </p:nvSpPr>
        <p:spPr>
          <a:xfrm rot="-5400000">
            <a:off x="8837338" y="9189224"/>
            <a:ext cx="1553938" cy="284785"/>
          </a:xfrm>
          <a:prstGeom prst="rect">
            <a:avLst/>
          </a:prstGeom>
          <a:noFill/>
          <a:ln>
            <a:noFill/>
          </a:ln>
        </p:spPr>
        <p:txBody>
          <a:bodyPr anchorCtr="0" anchor="t" bIns="0" lIns="0" spcFirstLastPara="1" rIns="0" wrap="square" tIns="0">
            <a:spAutoFit/>
          </a:bodyPr>
          <a:lstStyle/>
          <a:p>
            <a:pPr indent="0" lvl="0" marL="0" marR="0" rtl="0" algn="ct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PARTNERS:</a:t>
            </a:r>
            <a:endParaRPr/>
          </a:p>
        </p:txBody>
      </p:sp>
      <p:sp>
        <p:nvSpPr>
          <p:cNvPr id="243" name="Google Shape;243;p27"/>
          <p:cNvSpPr txBox="1"/>
          <p:nvPr/>
        </p:nvSpPr>
        <p:spPr>
          <a:xfrm rot="-5400000">
            <a:off x="5684056" y="9222234"/>
            <a:ext cx="1553938" cy="284785"/>
          </a:xfrm>
          <a:prstGeom prst="rect">
            <a:avLst/>
          </a:prstGeom>
          <a:noFill/>
          <a:ln>
            <a:noFill/>
          </a:ln>
        </p:spPr>
        <p:txBody>
          <a:bodyPr anchorCtr="0" anchor="t" bIns="0" lIns="0" spcFirstLastPara="1" rIns="0" wrap="square" tIns="0">
            <a:spAutoFit/>
          </a:bodyPr>
          <a:lstStyle/>
          <a:p>
            <a:pPr indent="0" lvl="0" marL="0" marR="0" rtl="0" algn="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LEADER: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28"/>
          <p:cNvPicPr preferRelativeResize="0"/>
          <p:nvPr/>
        </p:nvPicPr>
        <p:blipFill rotWithShape="1">
          <a:blip r:embed="rId3">
            <a:alphaModFix/>
          </a:blip>
          <a:srcRect b="0" l="0" r="0" t="17177"/>
          <a:stretch/>
        </p:blipFill>
        <p:spPr>
          <a:xfrm>
            <a:off x="0" y="0"/>
            <a:ext cx="18288000" cy="10287000"/>
          </a:xfrm>
          <a:prstGeom prst="rect">
            <a:avLst/>
          </a:prstGeom>
          <a:noFill/>
          <a:ln>
            <a:noFill/>
          </a:ln>
        </p:spPr>
      </p:pic>
      <p:sp>
        <p:nvSpPr>
          <p:cNvPr id="249" name="Google Shape;249;p28"/>
          <p:cNvSpPr txBox="1"/>
          <p:nvPr/>
        </p:nvSpPr>
        <p:spPr>
          <a:xfrm>
            <a:off x="596353" y="6884157"/>
            <a:ext cx="12770117" cy="3007360"/>
          </a:xfrm>
          <a:prstGeom prst="rect">
            <a:avLst/>
          </a:prstGeom>
          <a:noFill/>
          <a:ln>
            <a:noFill/>
          </a:ln>
        </p:spPr>
        <p:txBody>
          <a:bodyPr anchorCtr="0" anchor="t" bIns="0" lIns="0" spcFirstLastPara="1" rIns="0" wrap="square" tIns="0">
            <a:spAutoFit/>
          </a:bodyPr>
          <a:lstStyle/>
          <a:p>
            <a:pPr indent="0" lvl="0" marL="0" marR="0" rtl="0" algn="l">
              <a:lnSpc>
                <a:spcPct val="130003"/>
              </a:lnSpc>
              <a:spcBef>
                <a:spcPts val="0"/>
              </a:spcBef>
              <a:spcAft>
                <a:spcPts val="0"/>
              </a:spcAft>
              <a:buNone/>
            </a:pPr>
            <a:r>
              <a:rPr b="0" i="0" lang="en-US" sz="9199" u="none" cap="none" strike="noStrike">
                <a:solidFill>
                  <a:srgbClr val="FFFFFF"/>
                </a:solidFill>
                <a:latin typeface="Arial"/>
                <a:ea typeface="Arial"/>
                <a:cs typeface="Arial"/>
                <a:sym typeface="Arial"/>
              </a:rPr>
              <a:t>YOUR OWN INVITATION DESIGN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29"/>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55" name="Google Shape;255;p29"/>
          <p:cNvGrpSpPr/>
          <p:nvPr/>
        </p:nvGrpSpPr>
        <p:grpSpPr>
          <a:xfrm>
            <a:off x="-984565" y="-72330"/>
            <a:ext cx="3086100" cy="10609574"/>
            <a:chOff x="0" y="-19050"/>
            <a:chExt cx="812800" cy="2794291"/>
          </a:xfrm>
        </p:grpSpPr>
        <p:sp>
          <p:nvSpPr>
            <p:cNvPr id="256" name="Google Shape;256;p29"/>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257" name="Google Shape;257;p29"/>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8" name="Google Shape;258;p29"/>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259" name="Google Shape;259;p29"/>
          <p:cNvPicPr preferRelativeResize="0"/>
          <p:nvPr/>
        </p:nvPicPr>
        <p:blipFill rotWithShape="1">
          <a:blip r:embed="rId4">
            <a:alphaModFix/>
          </a:blip>
          <a:srcRect b="7174" l="0" r="0" t="7173"/>
          <a:stretch/>
        </p:blipFill>
        <p:spPr>
          <a:xfrm>
            <a:off x="2939312" y="2807865"/>
            <a:ext cx="14080825" cy="6450435"/>
          </a:xfrm>
          <a:prstGeom prst="rect">
            <a:avLst/>
          </a:prstGeom>
          <a:noFill/>
          <a:ln>
            <a:noFill/>
          </a:ln>
        </p:spPr>
      </p:pic>
      <p:sp>
        <p:nvSpPr>
          <p:cNvPr id="260" name="Google Shape;260;p29"/>
          <p:cNvSpPr txBox="1"/>
          <p:nvPr/>
        </p:nvSpPr>
        <p:spPr>
          <a:xfrm>
            <a:off x="2700148" y="942975"/>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1. </a:t>
            </a:r>
            <a:r>
              <a:rPr b="0" i="0" lang="en-US" sz="2799" u="none" cap="none" strike="noStrike">
                <a:solidFill>
                  <a:srgbClr val="000000"/>
                </a:solidFill>
                <a:latin typeface="Montserrat"/>
                <a:ea typeface="Montserrat"/>
                <a:cs typeface="Montserrat"/>
                <a:sym typeface="Montserrat"/>
              </a:rPr>
              <a:t>Log in to the CANVA program.</a:t>
            </a:r>
            <a:endParaRPr/>
          </a:p>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2. </a:t>
            </a:r>
            <a:r>
              <a:rPr b="0" i="0" lang="en-US" sz="2799" u="none" cap="none" strike="noStrike">
                <a:solidFill>
                  <a:srgbClr val="000000"/>
                </a:solidFill>
                <a:latin typeface="Montserrat"/>
                <a:ea typeface="Montserrat"/>
                <a:cs typeface="Montserrat"/>
                <a:sym typeface="Montserrat"/>
              </a:rPr>
              <a:t>Click "For You".</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30"/>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66" name="Google Shape;266;p30"/>
          <p:cNvGrpSpPr/>
          <p:nvPr/>
        </p:nvGrpSpPr>
        <p:grpSpPr>
          <a:xfrm>
            <a:off x="-984565" y="-72330"/>
            <a:ext cx="3086100" cy="10609574"/>
            <a:chOff x="0" y="-19050"/>
            <a:chExt cx="812800" cy="2794291"/>
          </a:xfrm>
        </p:grpSpPr>
        <p:sp>
          <p:nvSpPr>
            <p:cNvPr id="267" name="Google Shape;267;p30"/>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268" name="Google Shape;268;p30"/>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69" name="Google Shape;269;p30"/>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270" name="Google Shape;270;p30"/>
          <p:cNvPicPr preferRelativeResize="0"/>
          <p:nvPr/>
        </p:nvPicPr>
        <p:blipFill rotWithShape="1">
          <a:blip r:embed="rId4">
            <a:alphaModFix/>
          </a:blip>
          <a:srcRect b="0" l="0" r="0" t="0"/>
          <a:stretch/>
        </p:blipFill>
        <p:spPr>
          <a:xfrm>
            <a:off x="3350853" y="2861761"/>
            <a:ext cx="13257741" cy="6396539"/>
          </a:xfrm>
          <a:prstGeom prst="rect">
            <a:avLst/>
          </a:prstGeom>
          <a:noFill/>
          <a:ln>
            <a:noFill/>
          </a:ln>
        </p:spPr>
      </p:pic>
      <p:sp>
        <p:nvSpPr>
          <p:cNvPr id="271" name="Google Shape;271;p30"/>
          <p:cNvSpPr txBox="1"/>
          <p:nvPr/>
        </p:nvSpPr>
        <p:spPr>
          <a:xfrm>
            <a:off x="2700148" y="942975"/>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3. </a:t>
            </a:r>
            <a:r>
              <a:rPr b="0" i="0" lang="en-US" sz="2799" u="none" cap="none" strike="noStrike">
                <a:solidFill>
                  <a:srgbClr val="000000"/>
                </a:solidFill>
                <a:latin typeface="Montserrat"/>
                <a:ea typeface="Montserrat"/>
                <a:cs typeface="Montserrat"/>
                <a:sym typeface="Montserrat"/>
              </a:rPr>
              <a:t>Then select the format of the invitation. You have two options: "Invitation (portrait)" and "Invitation (square)".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31"/>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77" name="Google Shape;277;p31"/>
          <p:cNvGrpSpPr/>
          <p:nvPr/>
        </p:nvGrpSpPr>
        <p:grpSpPr>
          <a:xfrm>
            <a:off x="-984565" y="-72330"/>
            <a:ext cx="3086100" cy="10609574"/>
            <a:chOff x="0" y="-19050"/>
            <a:chExt cx="812800" cy="2794291"/>
          </a:xfrm>
        </p:grpSpPr>
        <p:sp>
          <p:nvSpPr>
            <p:cNvPr id="278" name="Google Shape;278;p31"/>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279" name="Google Shape;279;p31"/>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80" name="Google Shape;280;p31"/>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281" name="Google Shape;281;p31"/>
          <p:cNvPicPr preferRelativeResize="0"/>
          <p:nvPr/>
        </p:nvPicPr>
        <p:blipFill rotWithShape="1">
          <a:blip r:embed="rId4">
            <a:alphaModFix/>
          </a:blip>
          <a:srcRect b="6633" l="0" r="0" t="6634"/>
          <a:stretch/>
        </p:blipFill>
        <p:spPr>
          <a:xfrm>
            <a:off x="3100930" y="3064082"/>
            <a:ext cx="13757589" cy="5742439"/>
          </a:xfrm>
          <a:prstGeom prst="rect">
            <a:avLst/>
          </a:prstGeom>
          <a:noFill/>
          <a:ln>
            <a:noFill/>
          </a:ln>
        </p:spPr>
      </p:pic>
      <p:sp>
        <p:nvSpPr>
          <p:cNvPr id="282" name="Google Shape;282;p31"/>
          <p:cNvSpPr txBox="1"/>
          <p:nvPr/>
        </p:nvSpPr>
        <p:spPr>
          <a:xfrm>
            <a:off x="2700148" y="942975"/>
            <a:ext cx="14559152" cy="159004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4. </a:t>
            </a:r>
            <a:r>
              <a:rPr b="0" i="0" lang="en-US" sz="2799" u="none" cap="none" strike="noStrike">
                <a:solidFill>
                  <a:srgbClr val="000000"/>
                </a:solidFill>
                <a:latin typeface="Montserrat"/>
                <a:ea typeface="Montserrat"/>
                <a:cs typeface="Montserrat"/>
                <a:sym typeface="Montserrat"/>
              </a:rPr>
              <a:t>Once you have chosen the format of the invitation, the next step will be to choose the template. The "Templates" option is available in the bar on the left side of the interface.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2"/>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88" name="Google Shape;288;p32"/>
          <p:cNvGrpSpPr/>
          <p:nvPr/>
        </p:nvGrpSpPr>
        <p:grpSpPr>
          <a:xfrm>
            <a:off x="-984565" y="-72330"/>
            <a:ext cx="3086100" cy="10609574"/>
            <a:chOff x="0" y="-19050"/>
            <a:chExt cx="812800" cy="2794291"/>
          </a:xfrm>
        </p:grpSpPr>
        <p:sp>
          <p:nvSpPr>
            <p:cNvPr id="289" name="Google Shape;289;p32"/>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290" name="Google Shape;290;p32"/>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1" name="Google Shape;291;p32"/>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292" name="Google Shape;292;p32"/>
          <p:cNvPicPr preferRelativeResize="0"/>
          <p:nvPr/>
        </p:nvPicPr>
        <p:blipFill rotWithShape="1">
          <a:blip r:embed="rId4">
            <a:alphaModFix/>
          </a:blip>
          <a:srcRect b="0" l="0" r="0" t="0"/>
          <a:stretch/>
        </p:blipFill>
        <p:spPr>
          <a:xfrm>
            <a:off x="3625063" y="2923948"/>
            <a:ext cx="12819846" cy="6113211"/>
          </a:xfrm>
          <a:prstGeom prst="rect">
            <a:avLst/>
          </a:prstGeom>
          <a:noFill/>
          <a:ln>
            <a:noFill/>
          </a:ln>
        </p:spPr>
      </p:pic>
      <p:sp>
        <p:nvSpPr>
          <p:cNvPr id="293" name="Google Shape;293;p32"/>
          <p:cNvSpPr txBox="1"/>
          <p:nvPr/>
        </p:nvSpPr>
        <p:spPr>
          <a:xfrm>
            <a:off x="2700148" y="942975"/>
            <a:ext cx="14559152" cy="1590040"/>
          </a:xfrm>
          <a:prstGeom prst="rect">
            <a:avLst/>
          </a:prstGeom>
          <a:noFill/>
          <a:ln>
            <a:noFill/>
          </a:ln>
        </p:spPr>
        <p:txBody>
          <a:bodyPr anchorCtr="0" anchor="t" bIns="0" lIns="0" spcFirstLastPara="1" rIns="0" wrap="square" tIns="0">
            <a:spAutoFit/>
          </a:bodyPr>
          <a:lstStyle/>
          <a:p>
            <a:pPr indent="0" lvl="0" marL="0" marR="0" rtl="0" algn="ctr">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To facilitate the selection of the invitation template, on the template bar in the upper left corner, you can enter the subject of the event for which you are designing the invitation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3"/>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299" name="Google Shape;299;p33"/>
          <p:cNvGrpSpPr/>
          <p:nvPr/>
        </p:nvGrpSpPr>
        <p:grpSpPr>
          <a:xfrm>
            <a:off x="-984565" y="-72330"/>
            <a:ext cx="3086100" cy="10609574"/>
            <a:chOff x="0" y="-19050"/>
            <a:chExt cx="812800" cy="2794291"/>
          </a:xfrm>
        </p:grpSpPr>
        <p:sp>
          <p:nvSpPr>
            <p:cNvPr id="300" name="Google Shape;300;p33"/>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01" name="Google Shape;301;p33"/>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2" name="Google Shape;302;p33"/>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03" name="Google Shape;303;p33"/>
          <p:cNvPicPr preferRelativeResize="0"/>
          <p:nvPr/>
        </p:nvPicPr>
        <p:blipFill rotWithShape="1">
          <a:blip r:embed="rId4">
            <a:alphaModFix/>
          </a:blip>
          <a:srcRect b="0" l="227" r="227" t="3886"/>
          <a:stretch/>
        </p:blipFill>
        <p:spPr>
          <a:xfrm>
            <a:off x="3149219" y="2307521"/>
            <a:ext cx="13661011" cy="6319233"/>
          </a:xfrm>
          <a:prstGeom prst="rect">
            <a:avLst/>
          </a:prstGeom>
          <a:noFill/>
          <a:ln>
            <a:noFill/>
          </a:ln>
        </p:spPr>
      </p:pic>
      <p:sp>
        <p:nvSpPr>
          <p:cNvPr id="304" name="Google Shape;304;p33"/>
          <p:cNvSpPr txBox="1"/>
          <p:nvPr/>
        </p:nvSpPr>
        <p:spPr>
          <a:xfrm>
            <a:off x="2700148" y="942975"/>
            <a:ext cx="14559152" cy="50419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5. </a:t>
            </a:r>
            <a:r>
              <a:rPr b="0" i="0" lang="en-US" sz="2799" u="none" cap="none" strike="noStrike">
                <a:solidFill>
                  <a:srgbClr val="000000"/>
                </a:solidFill>
                <a:latin typeface="Montserrat"/>
                <a:ea typeface="Montserrat"/>
                <a:cs typeface="Montserrat"/>
                <a:sym typeface="Montserrat"/>
              </a:rPr>
              <a:t>Choose a template according to your preferences.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34"/>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310" name="Google Shape;310;p34"/>
          <p:cNvGrpSpPr/>
          <p:nvPr/>
        </p:nvGrpSpPr>
        <p:grpSpPr>
          <a:xfrm>
            <a:off x="-984565" y="-72330"/>
            <a:ext cx="3086100" cy="10609574"/>
            <a:chOff x="0" y="-19050"/>
            <a:chExt cx="812800" cy="2794291"/>
          </a:xfrm>
        </p:grpSpPr>
        <p:sp>
          <p:nvSpPr>
            <p:cNvPr id="311" name="Google Shape;311;p34"/>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12" name="Google Shape;312;p34"/>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13" name="Google Shape;313;p34"/>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14" name="Google Shape;314;p34"/>
          <p:cNvPicPr preferRelativeResize="0"/>
          <p:nvPr/>
        </p:nvPicPr>
        <p:blipFill rotWithShape="1">
          <a:blip r:embed="rId4">
            <a:alphaModFix/>
          </a:blip>
          <a:srcRect b="0" l="0" r="0" t="0"/>
          <a:stretch/>
        </p:blipFill>
        <p:spPr>
          <a:xfrm>
            <a:off x="3546587" y="2768772"/>
            <a:ext cx="12866273" cy="6154257"/>
          </a:xfrm>
          <a:prstGeom prst="rect">
            <a:avLst/>
          </a:prstGeom>
          <a:noFill/>
          <a:ln>
            <a:noFill/>
          </a:ln>
        </p:spPr>
      </p:pic>
      <p:sp>
        <p:nvSpPr>
          <p:cNvPr id="315" name="Google Shape;315;p34"/>
          <p:cNvSpPr txBox="1"/>
          <p:nvPr/>
        </p:nvSpPr>
        <p:spPr>
          <a:xfrm>
            <a:off x="2700148" y="942975"/>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6. </a:t>
            </a:r>
            <a:r>
              <a:rPr b="0" i="0" lang="en-US" sz="2799" u="none" cap="none" strike="noStrike">
                <a:solidFill>
                  <a:srgbClr val="000000"/>
                </a:solidFill>
                <a:latin typeface="Montserrat"/>
                <a:ea typeface="Montserrat"/>
                <a:cs typeface="Montserrat"/>
                <a:sym typeface="Montserrat"/>
              </a:rPr>
              <a:t>After selecting the template, modify the text of the invitation, entering the details of the party organized by you.</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id="320" name="Google Shape;320;p35"/>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321" name="Google Shape;321;p35"/>
          <p:cNvGrpSpPr/>
          <p:nvPr/>
        </p:nvGrpSpPr>
        <p:grpSpPr>
          <a:xfrm>
            <a:off x="-984565" y="-72330"/>
            <a:ext cx="3086100" cy="10609574"/>
            <a:chOff x="0" y="-19050"/>
            <a:chExt cx="812800" cy="2794291"/>
          </a:xfrm>
        </p:grpSpPr>
        <p:sp>
          <p:nvSpPr>
            <p:cNvPr id="322" name="Google Shape;322;p35"/>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23" name="Google Shape;323;p35"/>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24" name="Google Shape;324;p35"/>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25" name="Google Shape;325;p35"/>
          <p:cNvPicPr preferRelativeResize="0"/>
          <p:nvPr/>
        </p:nvPicPr>
        <p:blipFill rotWithShape="1">
          <a:blip r:embed="rId4">
            <a:alphaModFix/>
          </a:blip>
          <a:srcRect b="0" l="0" r="0" t="0"/>
          <a:stretch/>
        </p:blipFill>
        <p:spPr>
          <a:xfrm>
            <a:off x="4054724" y="3618865"/>
            <a:ext cx="12296974" cy="5925485"/>
          </a:xfrm>
          <a:prstGeom prst="rect">
            <a:avLst/>
          </a:prstGeom>
          <a:noFill/>
          <a:ln>
            <a:noFill/>
          </a:ln>
        </p:spPr>
      </p:pic>
      <p:sp>
        <p:nvSpPr>
          <p:cNvPr id="326" name="Google Shape;326;p35"/>
          <p:cNvSpPr txBox="1"/>
          <p:nvPr/>
        </p:nvSpPr>
        <p:spPr>
          <a:xfrm>
            <a:off x="2700148" y="942975"/>
            <a:ext cx="14559152" cy="2675890"/>
          </a:xfrm>
          <a:prstGeom prst="rect">
            <a:avLst/>
          </a:prstGeom>
          <a:noFill/>
          <a:ln>
            <a:noFill/>
          </a:ln>
        </p:spPr>
        <p:txBody>
          <a:bodyPr anchorCtr="0" anchor="t" bIns="0" lIns="0" spcFirstLastPara="1" rIns="0" wrap="square" tIns="0">
            <a:spAutoFit/>
          </a:bodyPr>
          <a:lstStyle/>
          <a:p>
            <a:pPr indent="0" lvl="0" marL="0" marR="0" rtl="0" algn="ctr">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REMEMBER!!!</a:t>
            </a:r>
            <a:endParaRPr/>
          </a:p>
          <a:p>
            <a:pPr indent="0" lvl="0" marL="0" marR="0" rtl="0" algn="ctr">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In the CANVA program you can change the type, size and color of the font.</a:t>
            </a:r>
            <a:endParaRPr/>
          </a:p>
          <a:p>
            <a:pPr indent="0" lvl="0" marL="0" marR="0" rtl="0" algn="ctr">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You can also make the text bold, use the italic option, change the amount of space between words and even letters in a word.</a:t>
            </a:r>
            <a:endParaRPr/>
          </a:p>
          <a:p>
            <a:pPr indent="0" lvl="0" marL="0" marR="0" rtl="0" algn="just">
              <a:lnSpc>
                <a:spcPct val="155019"/>
              </a:lnSpc>
              <a:spcBef>
                <a:spcPts val="0"/>
              </a:spcBef>
              <a:spcAft>
                <a:spcPts val="0"/>
              </a:spcAft>
              <a:buNone/>
            </a:pPr>
            <a:r>
              <a:t/>
            </a:r>
            <a:endParaRPr b="1" i="0" sz="2799"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id="331" name="Google Shape;331;p36"/>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332" name="Google Shape;332;p36"/>
          <p:cNvGrpSpPr/>
          <p:nvPr/>
        </p:nvGrpSpPr>
        <p:grpSpPr>
          <a:xfrm>
            <a:off x="-984565" y="-72330"/>
            <a:ext cx="3086100" cy="10609574"/>
            <a:chOff x="0" y="-19050"/>
            <a:chExt cx="812800" cy="2794291"/>
          </a:xfrm>
        </p:grpSpPr>
        <p:sp>
          <p:nvSpPr>
            <p:cNvPr id="333" name="Google Shape;333;p36"/>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34" name="Google Shape;334;p36"/>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5" name="Google Shape;335;p36"/>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36" name="Google Shape;336;p36"/>
          <p:cNvPicPr preferRelativeResize="0"/>
          <p:nvPr/>
        </p:nvPicPr>
        <p:blipFill rotWithShape="1">
          <a:blip r:embed="rId4">
            <a:alphaModFix/>
          </a:blip>
          <a:srcRect b="0" l="0" r="0" t="0"/>
          <a:stretch/>
        </p:blipFill>
        <p:spPr>
          <a:xfrm>
            <a:off x="5298433" y="3422246"/>
            <a:ext cx="12220642" cy="5836054"/>
          </a:xfrm>
          <a:prstGeom prst="rect">
            <a:avLst/>
          </a:prstGeom>
          <a:noFill/>
          <a:ln>
            <a:noFill/>
          </a:ln>
        </p:spPr>
      </p:pic>
      <p:sp>
        <p:nvSpPr>
          <p:cNvPr id="337" name="Google Shape;337;p36"/>
          <p:cNvSpPr txBox="1"/>
          <p:nvPr/>
        </p:nvSpPr>
        <p:spPr>
          <a:xfrm>
            <a:off x="2700148" y="406739"/>
            <a:ext cx="14559152" cy="376174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7. </a:t>
            </a:r>
            <a:r>
              <a:rPr b="0" i="0" lang="en-US" sz="2799" u="none" cap="none" strike="noStrike">
                <a:solidFill>
                  <a:srgbClr val="000000"/>
                </a:solidFill>
                <a:latin typeface="Montserrat"/>
                <a:ea typeface="Montserrat"/>
                <a:cs typeface="Montserrat"/>
                <a:sym typeface="Montserrat"/>
              </a:rPr>
              <a:t>The next action you can do is change the graphics of the invitation. It is possible by changing the background (e.g. choosing a different photo).</a:t>
            </a:r>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a:p>
            <a:pPr indent="0" lvl="0" marL="0" marR="0" rtl="0" algn="just">
              <a:lnSpc>
                <a:spcPct val="155019"/>
              </a:lnSpc>
              <a:spcBef>
                <a:spcPts val="0"/>
              </a:spcBef>
              <a:spcAft>
                <a:spcPts val="0"/>
              </a:spcAft>
              <a:buNone/>
            </a:pPr>
            <a:r>
              <a:rPr b="0" i="0" lang="en-US" sz="2799" u="none" cap="none" strike="noStrike">
                <a:solidFill>
                  <a:srgbClr val="000000"/>
                </a:solidFill>
                <a:latin typeface="Montserrat"/>
                <a:ea typeface="Montserrat"/>
                <a:cs typeface="Montserrat"/>
                <a:sym typeface="Montserrat"/>
              </a:rPr>
              <a:t>To do this, select the "Photos" option, and then enter the subject of the project in the "Search anything from Canva" box. This will give you a full array of photos that you can use.</a:t>
            </a:r>
            <a:endParaRPr/>
          </a:p>
          <a:p>
            <a:pPr indent="0" lvl="0" marL="0" marR="0" rtl="0" algn="just">
              <a:lnSpc>
                <a:spcPct val="155019"/>
              </a:lnSpc>
              <a:spcBef>
                <a:spcPts val="0"/>
              </a:spcBef>
              <a:spcAft>
                <a:spcPts val="0"/>
              </a:spcAft>
              <a:buNone/>
            </a:pPr>
            <a:r>
              <a:t/>
            </a:r>
            <a:endParaRPr b="0" i="0" sz="2799"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37"/>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343" name="Google Shape;343;p37"/>
          <p:cNvGrpSpPr/>
          <p:nvPr/>
        </p:nvGrpSpPr>
        <p:grpSpPr>
          <a:xfrm>
            <a:off x="-984565" y="-72330"/>
            <a:ext cx="3086100" cy="10609574"/>
            <a:chOff x="0" y="-19050"/>
            <a:chExt cx="812800" cy="2794291"/>
          </a:xfrm>
        </p:grpSpPr>
        <p:sp>
          <p:nvSpPr>
            <p:cNvPr id="344" name="Google Shape;344;p37"/>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45" name="Google Shape;345;p37"/>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46" name="Google Shape;346;p37"/>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47" name="Google Shape;347;p37"/>
          <p:cNvPicPr preferRelativeResize="0"/>
          <p:nvPr/>
        </p:nvPicPr>
        <p:blipFill rotWithShape="1">
          <a:blip r:embed="rId4">
            <a:alphaModFix/>
          </a:blip>
          <a:srcRect b="0" l="0" r="0" t="0"/>
          <a:stretch/>
        </p:blipFill>
        <p:spPr>
          <a:xfrm>
            <a:off x="3643644" y="2580117"/>
            <a:ext cx="13273914" cy="6339051"/>
          </a:xfrm>
          <a:prstGeom prst="rect">
            <a:avLst/>
          </a:prstGeom>
          <a:noFill/>
          <a:ln>
            <a:noFill/>
          </a:ln>
        </p:spPr>
      </p:pic>
      <p:sp>
        <p:nvSpPr>
          <p:cNvPr id="348" name="Google Shape;348;p37"/>
          <p:cNvSpPr txBox="1"/>
          <p:nvPr/>
        </p:nvSpPr>
        <p:spPr>
          <a:xfrm>
            <a:off x="2700148" y="942975"/>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0" i="0" lang="en-US" sz="2799" u="none" cap="none" strike="noStrike">
                <a:solidFill>
                  <a:srgbClr val="000000"/>
                </a:solidFill>
                <a:latin typeface="Montserrat"/>
                <a:ea typeface="Montserrat"/>
                <a:cs typeface="Montserrat"/>
                <a:sym typeface="Montserrat"/>
              </a:rPr>
              <a:t>After making your selection, drag the photo with your mouse towards the invitation design.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38"/>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354" name="Google Shape;354;p38"/>
          <p:cNvGrpSpPr/>
          <p:nvPr/>
        </p:nvGrpSpPr>
        <p:grpSpPr>
          <a:xfrm>
            <a:off x="-984565" y="-72330"/>
            <a:ext cx="3086100" cy="10609574"/>
            <a:chOff x="0" y="-19050"/>
            <a:chExt cx="812800" cy="2794291"/>
          </a:xfrm>
        </p:grpSpPr>
        <p:sp>
          <p:nvSpPr>
            <p:cNvPr id="355" name="Google Shape;355;p38"/>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56" name="Google Shape;356;p38"/>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57" name="Google Shape;357;p38"/>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58" name="Google Shape;358;p38"/>
          <p:cNvPicPr preferRelativeResize="0"/>
          <p:nvPr/>
        </p:nvPicPr>
        <p:blipFill rotWithShape="1">
          <a:blip r:embed="rId4">
            <a:alphaModFix/>
          </a:blip>
          <a:srcRect b="0" l="0" r="0" t="0"/>
          <a:stretch/>
        </p:blipFill>
        <p:spPr>
          <a:xfrm>
            <a:off x="3528188" y="2562547"/>
            <a:ext cx="13405577" cy="6431919"/>
          </a:xfrm>
          <a:prstGeom prst="rect">
            <a:avLst/>
          </a:prstGeom>
          <a:noFill/>
          <a:ln>
            <a:noFill/>
          </a:ln>
        </p:spPr>
      </p:pic>
      <p:sp>
        <p:nvSpPr>
          <p:cNvPr id="359" name="Google Shape;359;p38"/>
          <p:cNvSpPr txBox="1"/>
          <p:nvPr/>
        </p:nvSpPr>
        <p:spPr>
          <a:xfrm>
            <a:off x="2700148" y="942975"/>
            <a:ext cx="14559152" cy="1047115"/>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0" i="0" lang="en-US" sz="2799" u="none" cap="none" strike="noStrike">
                <a:solidFill>
                  <a:srgbClr val="000000"/>
                </a:solidFill>
                <a:latin typeface="Montserrat"/>
                <a:ea typeface="Montserrat"/>
                <a:cs typeface="Montserrat"/>
                <a:sym typeface="Montserrat"/>
              </a:rPr>
              <a:t>Then plot the photo on the invitation design. The background will change automatically.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39"/>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365" name="Google Shape;365;p39"/>
          <p:cNvGrpSpPr/>
          <p:nvPr/>
        </p:nvGrpSpPr>
        <p:grpSpPr>
          <a:xfrm>
            <a:off x="-984565" y="-72330"/>
            <a:ext cx="3086100" cy="10609574"/>
            <a:chOff x="0" y="-19050"/>
            <a:chExt cx="812800" cy="2794291"/>
          </a:xfrm>
        </p:grpSpPr>
        <p:sp>
          <p:nvSpPr>
            <p:cNvPr id="366" name="Google Shape;366;p39"/>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67" name="Google Shape;367;p39"/>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8" name="Google Shape;368;p39"/>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69" name="Google Shape;369;p39"/>
          <p:cNvPicPr preferRelativeResize="0"/>
          <p:nvPr/>
        </p:nvPicPr>
        <p:blipFill rotWithShape="1">
          <a:blip r:embed="rId4">
            <a:alphaModFix/>
          </a:blip>
          <a:srcRect b="0" l="0" r="0" t="0"/>
          <a:stretch/>
        </p:blipFill>
        <p:spPr>
          <a:xfrm>
            <a:off x="3469209" y="2840610"/>
            <a:ext cx="13318432" cy="6417690"/>
          </a:xfrm>
          <a:prstGeom prst="rect">
            <a:avLst/>
          </a:prstGeom>
          <a:noFill/>
          <a:ln>
            <a:noFill/>
          </a:ln>
        </p:spPr>
      </p:pic>
      <p:sp>
        <p:nvSpPr>
          <p:cNvPr id="370" name="Google Shape;370;p39"/>
          <p:cNvSpPr txBox="1"/>
          <p:nvPr/>
        </p:nvSpPr>
        <p:spPr>
          <a:xfrm>
            <a:off x="2700148" y="942975"/>
            <a:ext cx="14559152" cy="159004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1" i="0" lang="en-US" sz="2799" u="none" cap="none" strike="noStrike">
                <a:solidFill>
                  <a:srgbClr val="000000"/>
                </a:solidFill>
                <a:latin typeface="Montserrat"/>
                <a:ea typeface="Montserrat"/>
                <a:cs typeface="Montserrat"/>
                <a:sym typeface="Montserrat"/>
              </a:rPr>
              <a:t>STEP 8.</a:t>
            </a:r>
            <a:r>
              <a:rPr b="0" i="0" lang="en-US" sz="2799" u="none" cap="none" strike="noStrike">
                <a:solidFill>
                  <a:srgbClr val="000000"/>
                </a:solidFill>
                <a:latin typeface="Montserrat"/>
                <a:ea typeface="Montserrat"/>
                <a:cs typeface="Montserrat"/>
                <a:sym typeface="Montserrat"/>
              </a:rPr>
              <a:t> After finishing work, download the graphics for printing. You can do this by selecting the </a:t>
            </a:r>
            <a:r>
              <a:rPr b="1" i="0" lang="en-US" sz="2799" u="none" cap="none" strike="noStrike">
                <a:solidFill>
                  <a:srgbClr val="000000"/>
                </a:solidFill>
                <a:latin typeface="Montserrat"/>
                <a:ea typeface="Montserrat"/>
                <a:cs typeface="Montserrat"/>
                <a:sym typeface="Montserrat"/>
              </a:rPr>
              <a:t>"Share"</a:t>
            </a:r>
            <a:r>
              <a:rPr b="0" i="0" lang="en-US" sz="2799" u="none" cap="none" strike="noStrike">
                <a:solidFill>
                  <a:srgbClr val="000000"/>
                </a:solidFill>
                <a:latin typeface="Montserrat"/>
                <a:ea typeface="Montserrat"/>
                <a:cs typeface="Montserrat"/>
                <a:sym typeface="Montserrat"/>
              </a:rPr>
              <a:t> option in the upper right corner of the interface, and then </a:t>
            </a:r>
            <a:r>
              <a:rPr b="1" i="0" lang="en-US" sz="2799" u="none" cap="none" strike="noStrike">
                <a:solidFill>
                  <a:srgbClr val="000000"/>
                </a:solidFill>
                <a:latin typeface="Montserrat"/>
                <a:ea typeface="Montserrat"/>
                <a:cs typeface="Montserrat"/>
                <a:sym typeface="Montserrat"/>
              </a:rPr>
              <a:t>"Download"</a:t>
            </a:r>
            <a:r>
              <a:rPr b="0" i="0" lang="en-US" sz="2799" u="none" cap="none" strike="noStrike">
                <a:solidFill>
                  <a:srgbClr val="000000"/>
                </a:solidFill>
                <a:latin typeface="Montserrat"/>
                <a:ea typeface="Montserrat"/>
                <a:cs typeface="Montserrat"/>
                <a:sym typeface="Montserrat"/>
              </a:rPr>
              <a: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40"/>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376" name="Google Shape;376;p40"/>
          <p:cNvGrpSpPr/>
          <p:nvPr/>
        </p:nvGrpSpPr>
        <p:grpSpPr>
          <a:xfrm>
            <a:off x="-984565" y="-72330"/>
            <a:ext cx="3086100" cy="10609574"/>
            <a:chOff x="0" y="-19050"/>
            <a:chExt cx="812800" cy="2794291"/>
          </a:xfrm>
        </p:grpSpPr>
        <p:sp>
          <p:nvSpPr>
            <p:cNvPr id="377" name="Google Shape;377;p40"/>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378" name="Google Shape;378;p40"/>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9" name="Google Shape;379;p40"/>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pic>
        <p:nvPicPr>
          <p:cNvPr id="380" name="Google Shape;380;p40"/>
          <p:cNvPicPr preferRelativeResize="0"/>
          <p:nvPr/>
        </p:nvPicPr>
        <p:blipFill rotWithShape="1">
          <a:blip r:embed="rId4">
            <a:alphaModFix/>
          </a:blip>
          <a:srcRect b="0" l="0" r="0" t="0"/>
          <a:stretch/>
        </p:blipFill>
        <p:spPr>
          <a:xfrm>
            <a:off x="3445971" y="2362081"/>
            <a:ext cx="13597790" cy="6582177"/>
          </a:xfrm>
          <a:prstGeom prst="rect">
            <a:avLst/>
          </a:prstGeom>
          <a:noFill/>
          <a:ln>
            <a:noFill/>
          </a:ln>
        </p:spPr>
      </p:pic>
      <p:sp>
        <p:nvSpPr>
          <p:cNvPr id="381" name="Google Shape;381;p40"/>
          <p:cNvSpPr txBox="1"/>
          <p:nvPr/>
        </p:nvSpPr>
        <p:spPr>
          <a:xfrm>
            <a:off x="2700148" y="942975"/>
            <a:ext cx="14559152" cy="504190"/>
          </a:xfrm>
          <a:prstGeom prst="rect">
            <a:avLst/>
          </a:prstGeom>
          <a:noFill/>
          <a:ln>
            <a:noFill/>
          </a:ln>
        </p:spPr>
        <p:txBody>
          <a:bodyPr anchorCtr="0" anchor="t" bIns="0" lIns="0" spcFirstLastPara="1" rIns="0" wrap="square" tIns="0">
            <a:spAutoFit/>
          </a:bodyPr>
          <a:lstStyle/>
          <a:p>
            <a:pPr indent="0" lvl="0" marL="0" marR="0" rtl="0" algn="just">
              <a:lnSpc>
                <a:spcPct val="155019"/>
              </a:lnSpc>
              <a:spcBef>
                <a:spcPts val="0"/>
              </a:spcBef>
              <a:spcAft>
                <a:spcPts val="0"/>
              </a:spcAft>
              <a:buNone/>
            </a:pPr>
            <a:r>
              <a:rPr b="0" i="0" lang="en-US" sz="2799" u="none" cap="none" strike="noStrike">
                <a:solidFill>
                  <a:srgbClr val="000000"/>
                </a:solidFill>
                <a:latin typeface="Montserrat"/>
                <a:ea typeface="Montserrat"/>
                <a:cs typeface="Montserrat"/>
                <a:sym typeface="Montserrat"/>
              </a:rPr>
              <a:t>The recommended format for downloading graphics is </a:t>
            </a:r>
            <a:r>
              <a:rPr b="1" i="0" lang="en-US" sz="2799" u="none" cap="none" strike="noStrike">
                <a:solidFill>
                  <a:srgbClr val="000000"/>
                </a:solidFill>
                <a:latin typeface="Montserrat"/>
                <a:ea typeface="Montserrat"/>
                <a:cs typeface="Montserrat"/>
                <a:sym typeface="Montserrat"/>
              </a:rPr>
              <a:t>"PDF Print"</a:t>
            </a:r>
            <a:r>
              <a:rPr b="0" i="0" lang="en-US" sz="2799" u="none" cap="none" strike="noStrike">
                <a:solidFill>
                  <a:srgbClr val="000000"/>
                </a:solidFill>
                <a:latin typeface="Montserrat"/>
                <a:ea typeface="Montserrat"/>
                <a:cs typeface="Montserrat"/>
                <a:sym typeface="Montserrat"/>
              </a:rPr>
              <a: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1"/>
          <p:cNvSpPr/>
          <p:nvPr/>
        </p:nvSpPr>
        <p:spPr>
          <a:xfrm>
            <a:off x="-712375" y="-382567"/>
            <a:ext cx="21809707" cy="701741"/>
          </a:xfrm>
          <a:custGeom>
            <a:rect b="b" l="l" r="r" t="t"/>
            <a:pathLst>
              <a:path extrusionOk="0" h="220402" w="6849979">
                <a:moveTo>
                  <a:pt x="0" y="0"/>
                </a:moveTo>
                <a:lnTo>
                  <a:pt x="6849979" y="0"/>
                </a:lnTo>
                <a:lnTo>
                  <a:pt x="6849979" y="220402"/>
                </a:lnTo>
                <a:lnTo>
                  <a:pt x="0" y="220402"/>
                </a:lnTo>
                <a:close/>
              </a:path>
            </a:pathLst>
          </a:custGeom>
          <a:solidFill>
            <a:srgbClr val="008ED4"/>
          </a:solidFill>
          <a:ln>
            <a:noFill/>
          </a:ln>
        </p:spPr>
      </p:sp>
      <p:pic>
        <p:nvPicPr>
          <p:cNvPr id="387" name="Google Shape;387;p41"/>
          <p:cNvPicPr preferRelativeResize="0"/>
          <p:nvPr/>
        </p:nvPicPr>
        <p:blipFill rotWithShape="1">
          <a:blip r:embed="rId3">
            <a:alphaModFix/>
          </a:blip>
          <a:srcRect b="0" l="0" r="0" t="0"/>
          <a:stretch/>
        </p:blipFill>
        <p:spPr>
          <a:xfrm>
            <a:off x="8499993" y="319174"/>
            <a:ext cx="1376704" cy="1376704"/>
          </a:xfrm>
          <a:prstGeom prst="rect">
            <a:avLst/>
          </a:prstGeom>
          <a:noFill/>
          <a:ln>
            <a:noFill/>
          </a:ln>
        </p:spPr>
      </p:pic>
      <p:sp>
        <p:nvSpPr>
          <p:cNvPr id="388" name="Google Shape;388;p41"/>
          <p:cNvSpPr/>
          <p:nvPr/>
        </p:nvSpPr>
        <p:spPr>
          <a:xfrm>
            <a:off x="-91081" y="8428128"/>
            <a:ext cx="17433353" cy="2372820"/>
          </a:xfrm>
          <a:custGeom>
            <a:rect b="b" l="l" r="r" t="t"/>
            <a:pathLst>
              <a:path extrusionOk="0" h="519729" w="3818502">
                <a:moveTo>
                  <a:pt x="0" y="0"/>
                </a:moveTo>
                <a:lnTo>
                  <a:pt x="3818502" y="0"/>
                </a:lnTo>
                <a:lnTo>
                  <a:pt x="3818502" y="519729"/>
                </a:lnTo>
                <a:lnTo>
                  <a:pt x="0" y="519729"/>
                </a:lnTo>
                <a:close/>
              </a:path>
            </a:pathLst>
          </a:custGeom>
          <a:solidFill>
            <a:srgbClr val="FFFFFF"/>
          </a:solidFill>
          <a:ln>
            <a:noFill/>
          </a:ln>
        </p:spPr>
      </p:sp>
      <p:pic>
        <p:nvPicPr>
          <p:cNvPr id="389" name="Google Shape;389;p41"/>
          <p:cNvPicPr preferRelativeResize="0"/>
          <p:nvPr/>
        </p:nvPicPr>
        <p:blipFill rotWithShape="1">
          <a:blip r:embed="rId4">
            <a:alphaModFix/>
          </a:blip>
          <a:srcRect b="0" l="0" r="0" t="0"/>
          <a:stretch/>
        </p:blipFill>
        <p:spPr>
          <a:xfrm>
            <a:off x="10192479" y="8554647"/>
            <a:ext cx="1458929" cy="1458929"/>
          </a:xfrm>
          <a:prstGeom prst="rect">
            <a:avLst/>
          </a:prstGeom>
          <a:noFill/>
          <a:ln>
            <a:noFill/>
          </a:ln>
        </p:spPr>
      </p:pic>
      <p:pic>
        <p:nvPicPr>
          <p:cNvPr id="390" name="Google Shape;390;p41"/>
          <p:cNvPicPr preferRelativeResize="0"/>
          <p:nvPr/>
        </p:nvPicPr>
        <p:blipFill rotWithShape="1">
          <a:blip r:embed="rId5">
            <a:alphaModFix/>
          </a:blip>
          <a:srcRect b="0" l="0" r="0" t="0"/>
          <a:stretch/>
        </p:blipFill>
        <p:spPr>
          <a:xfrm>
            <a:off x="12305822" y="8554647"/>
            <a:ext cx="1905242" cy="1500378"/>
          </a:xfrm>
          <a:prstGeom prst="rect">
            <a:avLst/>
          </a:prstGeom>
          <a:noFill/>
          <a:ln>
            <a:noFill/>
          </a:ln>
        </p:spPr>
      </p:pic>
      <p:pic>
        <p:nvPicPr>
          <p:cNvPr id="391" name="Google Shape;391;p41"/>
          <p:cNvPicPr preferRelativeResize="0"/>
          <p:nvPr/>
        </p:nvPicPr>
        <p:blipFill rotWithShape="1">
          <a:blip r:embed="rId6">
            <a:alphaModFix/>
          </a:blip>
          <a:srcRect b="0" l="0" r="0" t="0"/>
          <a:stretch/>
        </p:blipFill>
        <p:spPr>
          <a:xfrm>
            <a:off x="6955530" y="8536258"/>
            <a:ext cx="1670066" cy="1537156"/>
          </a:xfrm>
          <a:prstGeom prst="rect">
            <a:avLst/>
          </a:prstGeom>
          <a:noFill/>
          <a:ln>
            <a:noFill/>
          </a:ln>
        </p:spPr>
      </p:pic>
      <p:sp>
        <p:nvSpPr>
          <p:cNvPr id="392" name="Google Shape;392;p41"/>
          <p:cNvSpPr/>
          <p:nvPr/>
        </p:nvSpPr>
        <p:spPr>
          <a:xfrm>
            <a:off x="-278881" y="7228213"/>
            <a:ext cx="18760899" cy="815945"/>
          </a:xfrm>
          <a:custGeom>
            <a:rect b="b" l="l" r="r" t="t"/>
            <a:pathLst>
              <a:path extrusionOk="0" h="160017" w="3679250">
                <a:moveTo>
                  <a:pt x="0" y="0"/>
                </a:moveTo>
                <a:lnTo>
                  <a:pt x="3679250" y="0"/>
                </a:lnTo>
                <a:lnTo>
                  <a:pt x="3679250" y="160017"/>
                </a:lnTo>
                <a:lnTo>
                  <a:pt x="0" y="160017"/>
                </a:lnTo>
                <a:close/>
              </a:path>
            </a:pathLst>
          </a:custGeom>
          <a:solidFill>
            <a:srgbClr val="008ED4"/>
          </a:solidFill>
          <a:ln>
            <a:noFill/>
          </a:ln>
        </p:spPr>
      </p:sp>
      <p:pic>
        <p:nvPicPr>
          <p:cNvPr id="393" name="Google Shape;393;p41"/>
          <p:cNvPicPr preferRelativeResize="0"/>
          <p:nvPr/>
        </p:nvPicPr>
        <p:blipFill rotWithShape="1">
          <a:blip r:embed="rId7">
            <a:alphaModFix/>
          </a:blip>
          <a:srcRect b="0" l="0" r="0" t="0"/>
          <a:stretch/>
        </p:blipFill>
        <p:spPr>
          <a:xfrm>
            <a:off x="14647957" y="8796000"/>
            <a:ext cx="2871849" cy="1137252"/>
          </a:xfrm>
          <a:prstGeom prst="rect">
            <a:avLst/>
          </a:prstGeom>
          <a:noFill/>
          <a:ln>
            <a:noFill/>
          </a:ln>
        </p:spPr>
      </p:pic>
      <p:sp>
        <p:nvSpPr>
          <p:cNvPr id="394" name="Google Shape;394;p41"/>
          <p:cNvSpPr txBox="1"/>
          <p:nvPr/>
        </p:nvSpPr>
        <p:spPr>
          <a:xfrm>
            <a:off x="7294163" y="1509002"/>
            <a:ext cx="3869632" cy="364225"/>
          </a:xfrm>
          <a:prstGeom prst="rect">
            <a:avLst/>
          </a:prstGeom>
          <a:noFill/>
          <a:ln>
            <a:noFill/>
          </a:ln>
        </p:spPr>
        <p:txBody>
          <a:bodyPr anchorCtr="0" anchor="t" bIns="0" lIns="0" spcFirstLastPara="1" rIns="0" wrap="square" tIns="0">
            <a:spAutoFit/>
          </a:bodyPr>
          <a:lstStyle/>
          <a:p>
            <a:pPr indent="0" lvl="0" marL="0" marR="0" rtl="0" algn="ctr">
              <a:lnSpc>
                <a:spcPct val="116037"/>
              </a:lnSpc>
              <a:spcBef>
                <a:spcPts val="0"/>
              </a:spcBef>
              <a:spcAft>
                <a:spcPts val="0"/>
              </a:spcAft>
              <a:buNone/>
            </a:pPr>
            <a:r>
              <a:rPr b="0" i="0" lang="en-US" sz="2332" u="none" cap="none" strike="noStrike">
                <a:solidFill>
                  <a:srgbClr val="008ED4"/>
                </a:solidFill>
                <a:latin typeface="Arial"/>
                <a:ea typeface="Arial"/>
                <a:cs typeface="Arial"/>
                <a:sym typeface="Arial"/>
              </a:rPr>
              <a:t>EXERCISES</a:t>
            </a:r>
            <a:endParaRPr/>
          </a:p>
        </p:txBody>
      </p:sp>
      <p:sp>
        <p:nvSpPr>
          <p:cNvPr id="395" name="Google Shape;395;p41"/>
          <p:cNvSpPr txBox="1"/>
          <p:nvPr/>
        </p:nvSpPr>
        <p:spPr>
          <a:xfrm>
            <a:off x="1608116" y="2677168"/>
            <a:ext cx="15911690" cy="4170045"/>
          </a:xfrm>
          <a:prstGeom prst="rect">
            <a:avLst/>
          </a:prstGeom>
          <a:noFill/>
          <a:ln>
            <a:noFill/>
          </a:ln>
        </p:spPr>
        <p:txBody>
          <a:bodyPr anchorCtr="0" anchor="t" bIns="0" lIns="0" spcFirstLastPara="1" rIns="0" wrap="square" tIns="0">
            <a:spAutoFit/>
          </a:bodyPr>
          <a:lstStyle/>
          <a:p>
            <a:pPr indent="0" lvl="0" marL="0" marR="0" rtl="0" algn="just">
              <a:lnSpc>
                <a:spcPct val="122000"/>
              </a:lnSpc>
              <a:spcBef>
                <a:spcPts val="0"/>
              </a:spcBef>
              <a:spcAft>
                <a:spcPts val="0"/>
              </a:spcAft>
              <a:buNone/>
            </a:pPr>
            <a:r>
              <a:rPr b="0" i="0" lang="en-US" sz="4500" u="none" cap="none" strike="noStrike">
                <a:solidFill>
                  <a:srgbClr val="272830"/>
                </a:solidFill>
                <a:latin typeface="Arial"/>
                <a:ea typeface="Arial"/>
                <a:cs typeface="Arial"/>
                <a:sym typeface="Arial"/>
              </a:rPr>
              <a:t>3. INVITATION DESIGN</a:t>
            </a:r>
            <a:endParaRPr/>
          </a:p>
          <a:p>
            <a:pPr indent="0" lvl="0" marL="0" marR="0" rtl="0" algn="just">
              <a:lnSpc>
                <a:spcPct val="122000"/>
              </a:lnSpc>
              <a:spcBef>
                <a:spcPts val="0"/>
              </a:spcBef>
              <a:spcAft>
                <a:spcPts val="0"/>
              </a:spcAft>
              <a:buNone/>
            </a:pPr>
            <a:r>
              <a:rPr b="0" i="0" lang="en-US" sz="4500" u="none" cap="none" strike="noStrike">
                <a:solidFill>
                  <a:srgbClr val="272830"/>
                </a:solidFill>
                <a:latin typeface="Montserrat"/>
                <a:ea typeface="Montserrat"/>
                <a:cs typeface="Montserrat"/>
                <a:sym typeface="Montserrat"/>
              </a:rPr>
              <a:t>Using the CANVA program, design an invitation to the vernissage that will take place on May 12, 2023 in Opole. Make sure the invitation includes all the details of the event.</a:t>
            </a:r>
            <a:endParaRPr/>
          </a:p>
          <a:p>
            <a:pPr indent="0" lvl="0" marL="0" marR="0" rtl="0" algn="just">
              <a:lnSpc>
                <a:spcPct val="122000"/>
              </a:lnSpc>
              <a:spcBef>
                <a:spcPts val="0"/>
              </a:spcBef>
              <a:spcAft>
                <a:spcPts val="0"/>
              </a:spcAft>
              <a:buNone/>
            </a:pPr>
            <a:r>
              <a:t/>
            </a:r>
            <a:endParaRPr b="0" i="0" sz="4500" u="none" cap="none" strike="noStrike">
              <a:solidFill>
                <a:srgbClr val="272830"/>
              </a:solidFill>
              <a:latin typeface="Montserrat"/>
              <a:ea typeface="Montserrat"/>
              <a:cs typeface="Montserrat"/>
              <a:sym typeface="Montserrat"/>
            </a:endParaRPr>
          </a:p>
        </p:txBody>
      </p:sp>
      <p:sp>
        <p:nvSpPr>
          <p:cNvPr id="396" name="Google Shape;396;p41"/>
          <p:cNvSpPr txBox="1"/>
          <p:nvPr/>
        </p:nvSpPr>
        <p:spPr>
          <a:xfrm rot="-5400000">
            <a:off x="8837338" y="9189224"/>
            <a:ext cx="1553938" cy="284785"/>
          </a:xfrm>
          <a:prstGeom prst="rect">
            <a:avLst/>
          </a:prstGeom>
          <a:noFill/>
          <a:ln>
            <a:noFill/>
          </a:ln>
        </p:spPr>
        <p:txBody>
          <a:bodyPr anchorCtr="0" anchor="t" bIns="0" lIns="0" spcFirstLastPara="1" rIns="0" wrap="square" tIns="0">
            <a:spAutoFit/>
          </a:bodyPr>
          <a:lstStyle/>
          <a:p>
            <a:pPr indent="0" lvl="0" marL="0" marR="0" rtl="0" algn="ct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PARTNERS:</a:t>
            </a:r>
            <a:endParaRPr/>
          </a:p>
        </p:txBody>
      </p:sp>
      <p:sp>
        <p:nvSpPr>
          <p:cNvPr id="397" name="Google Shape;397;p41"/>
          <p:cNvSpPr txBox="1"/>
          <p:nvPr/>
        </p:nvSpPr>
        <p:spPr>
          <a:xfrm rot="-5400000">
            <a:off x="5684056" y="9222234"/>
            <a:ext cx="1553938" cy="284785"/>
          </a:xfrm>
          <a:prstGeom prst="rect">
            <a:avLst/>
          </a:prstGeom>
          <a:noFill/>
          <a:ln>
            <a:noFill/>
          </a:ln>
        </p:spPr>
        <p:txBody>
          <a:bodyPr anchorCtr="0" anchor="t" bIns="0" lIns="0" spcFirstLastPara="1" rIns="0" wrap="square" tIns="0">
            <a:spAutoFit/>
          </a:bodyPr>
          <a:lstStyle/>
          <a:p>
            <a:pPr indent="0" lvl="0" marL="0" marR="0" rtl="0" algn="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LEADER: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42"/>
          <p:cNvPicPr preferRelativeResize="0"/>
          <p:nvPr/>
        </p:nvPicPr>
        <p:blipFill rotWithShape="1">
          <a:blip r:embed="rId3">
            <a:alphaModFix/>
          </a:blip>
          <a:srcRect b="0" l="0" r="0" t="17177"/>
          <a:stretch/>
        </p:blipFill>
        <p:spPr>
          <a:xfrm>
            <a:off x="0" y="0"/>
            <a:ext cx="18288000" cy="10287000"/>
          </a:xfrm>
          <a:prstGeom prst="rect">
            <a:avLst/>
          </a:prstGeom>
          <a:noFill/>
          <a:ln>
            <a:noFill/>
          </a:ln>
        </p:spPr>
      </p:pic>
      <p:sp>
        <p:nvSpPr>
          <p:cNvPr id="403" name="Google Shape;403;p42"/>
          <p:cNvSpPr txBox="1"/>
          <p:nvPr/>
        </p:nvSpPr>
        <p:spPr>
          <a:xfrm>
            <a:off x="596353" y="6884157"/>
            <a:ext cx="16089468" cy="3007360"/>
          </a:xfrm>
          <a:prstGeom prst="rect">
            <a:avLst/>
          </a:prstGeom>
          <a:noFill/>
          <a:ln>
            <a:noFill/>
          </a:ln>
        </p:spPr>
        <p:txBody>
          <a:bodyPr anchorCtr="0" anchor="t" bIns="0" lIns="0" spcFirstLastPara="1" rIns="0" wrap="square" tIns="0">
            <a:spAutoFit/>
          </a:bodyPr>
          <a:lstStyle/>
          <a:p>
            <a:pPr indent="0" lvl="0" marL="0" marR="0" rtl="0" algn="l">
              <a:lnSpc>
                <a:spcPct val="130003"/>
              </a:lnSpc>
              <a:spcBef>
                <a:spcPts val="0"/>
              </a:spcBef>
              <a:spcAft>
                <a:spcPts val="0"/>
              </a:spcAft>
              <a:buNone/>
            </a:pPr>
            <a:r>
              <a:rPr b="0" i="0" lang="en-US" sz="9199" u="none" cap="none" strike="noStrike">
                <a:solidFill>
                  <a:srgbClr val="FFFFFF"/>
                </a:solidFill>
                <a:latin typeface="Arial"/>
                <a:ea typeface="Arial"/>
                <a:cs typeface="Arial"/>
                <a:sym typeface="Arial"/>
              </a:rPr>
              <a:t>MOVIE MAKING: INSHOT, IMOVIE AND CANVA</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3"/>
          <p:cNvSpPr/>
          <p:nvPr/>
        </p:nvSpPr>
        <p:spPr>
          <a:xfrm>
            <a:off x="-712375" y="-382567"/>
            <a:ext cx="21809707" cy="701741"/>
          </a:xfrm>
          <a:custGeom>
            <a:rect b="b" l="l" r="r" t="t"/>
            <a:pathLst>
              <a:path extrusionOk="0" h="220402" w="6849979">
                <a:moveTo>
                  <a:pt x="0" y="0"/>
                </a:moveTo>
                <a:lnTo>
                  <a:pt x="6849979" y="0"/>
                </a:lnTo>
                <a:lnTo>
                  <a:pt x="6849979" y="220402"/>
                </a:lnTo>
                <a:lnTo>
                  <a:pt x="0" y="220402"/>
                </a:lnTo>
                <a:close/>
              </a:path>
            </a:pathLst>
          </a:custGeom>
          <a:solidFill>
            <a:srgbClr val="008ED4"/>
          </a:solidFill>
          <a:ln>
            <a:noFill/>
          </a:ln>
        </p:spPr>
      </p:sp>
      <p:pic>
        <p:nvPicPr>
          <p:cNvPr id="409" name="Google Shape;409;p43"/>
          <p:cNvPicPr preferRelativeResize="0"/>
          <p:nvPr/>
        </p:nvPicPr>
        <p:blipFill rotWithShape="1">
          <a:blip r:embed="rId3">
            <a:alphaModFix/>
          </a:blip>
          <a:srcRect b="0" l="0" r="0" t="0"/>
          <a:stretch/>
        </p:blipFill>
        <p:spPr>
          <a:xfrm>
            <a:off x="8499993" y="319174"/>
            <a:ext cx="1376704" cy="1376704"/>
          </a:xfrm>
          <a:prstGeom prst="rect">
            <a:avLst/>
          </a:prstGeom>
          <a:noFill/>
          <a:ln>
            <a:noFill/>
          </a:ln>
        </p:spPr>
      </p:pic>
      <p:sp>
        <p:nvSpPr>
          <p:cNvPr id="410" name="Google Shape;410;p43"/>
          <p:cNvSpPr/>
          <p:nvPr/>
        </p:nvSpPr>
        <p:spPr>
          <a:xfrm>
            <a:off x="-91081" y="8428128"/>
            <a:ext cx="17433353" cy="2372820"/>
          </a:xfrm>
          <a:custGeom>
            <a:rect b="b" l="l" r="r" t="t"/>
            <a:pathLst>
              <a:path extrusionOk="0" h="519729" w="3818502">
                <a:moveTo>
                  <a:pt x="0" y="0"/>
                </a:moveTo>
                <a:lnTo>
                  <a:pt x="3818502" y="0"/>
                </a:lnTo>
                <a:lnTo>
                  <a:pt x="3818502" y="519729"/>
                </a:lnTo>
                <a:lnTo>
                  <a:pt x="0" y="519729"/>
                </a:lnTo>
                <a:close/>
              </a:path>
            </a:pathLst>
          </a:custGeom>
          <a:solidFill>
            <a:srgbClr val="FFFFFF"/>
          </a:solidFill>
          <a:ln>
            <a:noFill/>
          </a:ln>
        </p:spPr>
      </p:sp>
      <p:pic>
        <p:nvPicPr>
          <p:cNvPr id="411" name="Google Shape;411;p43"/>
          <p:cNvPicPr preferRelativeResize="0"/>
          <p:nvPr/>
        </p:nvPicPr>
        <p:blipFill rotWithShape="1">
          <a:blip r:embed="rId4">
            <a:alphaModFix/>
          </a:blip>
          <a:srcRect b="0" l="0" r="0" t="0"/>
          <a:stretch/>
        </p:blipFill>
        <p:spPr>
          <a:xfrm>
            <a:off x="10192479" y="8554647"/>
            <a:ext cx="1458929" cy="1458929"/>
          </a:xfrm>
          <a:prstGeom prst="rect">
            <a:avLst/>
          </a:prstGeom>
          <a:noFill/>
          <a:ln>
            <a:noFill/>
          </a:ln>
        </p:spPr>
      </p:pic>
      <p:pic>
        <p:nvPicPr>
          <p:cNvPr id="412" name="Google Shape;412;p43"/>
          <p:cNvPicPr preferRelativeResize="0"/>
          <p:nvPr/>
        </p:nvPicPr>
        <p:blipFill rotWithShape="1">
          <a:blip r:embed="rId5">
            <a:alphaModFix/>
          </a:blip>
          <a:srcRect b="0" l="0" r="0" t="0"/>
          <a:stretch/>
        </p:blipFill>
        <p:spPr>
          <a:xfrm>
            <a:off x="12305822" y="8554647"/>
            <a:ext cx="1905242" cy="1500378"/>
          </a:xfrm>
          <a:prstGeom prst="rect">
            <a:avLst/>
          </a:prstGeom>
          <a:noFill/>
          <a:ln>
            <a:noFill/>
          </a:ln>
        </p:spPr>
      </p:pic>
      <p:pic>
        <p:nvPicPr>
          <p:cNvPr id="413" name="Google Shape;413;p43"/>
          <p:cNvPicPr preferRelativeResize="0"/>
          <p:nvPr/>
        </p:nvPicPr>
        <p:blipFill rotWithShape="1">
          <a:blip r:embed="rId6">
            <a:alphaModFix/>
          </a:blip>
          <a:srcRect b="0" l="0" r="0" t="0"/>
          <a:stretch/>
        </p:blipFill>
        <p:spPr>
          <a:xfrm>
            <a:off x="6955530" y="8536258"/>
            <a:ext cx="1670066" cy="1537156"/>
          </a:xfrm>
          <a:prstGeom prst="rect">
            <a:avLst/>
          </a:prstGeom>
          <a:noFill/>
          <a:ln>
            <a:noFill/>
          </a:ln>
        </p:spPr>
      </p:pic>
      <p:sp>
        <p:nvSpPr>
          <p:cNvPr id="414" name="Google Shape;414;p43"/>
          <p:cNvSpPr/>
          <p:nvPr/>
        </p:nvSpPr>
        <p:spPr>
          <a:xfrm>
            <a:off x="-278881" y="7228213"/>
            <a:ext cx="18760899" cy="815945"/>
          </a:xfrm>
          <a:custGeom>
            <a:rect b="b" l="l" r="r" t="t"/>
            <a:pathLst>
              <a:path extrusionOk="0" h="160017" w="3679250">
                <a:moveTo>
                  <a:pt x="0" y="0"/>
                </a:moveTo>
                <a:lnTo>
                  <a:pt x="3679250" y="0"/>
                </a:lnTo>
                <a:lnTo>
                  <a:pt x="3679250" y="160017"/>
                </a:lnTo>
                <a:lnTo>
                  <a:pt x="0" y="160017"/>
                </a:lnTo>
                <a:close/>
              </a:path>
            </a:pathLst>
          </a:custGeom>
          <a:solidFill>
            <a:srgbClr val="008ED4"/>
          </a:solidFill>
          <a:ln>
            <a:noFill/>
          </a:ln>
        </p:spPr>
      </p:sp>
      <p:pic>
        <p:nvPicPr>
          <p:cNvPr id="415" name="Google Shape;415;p43"/>
          <p:cNvPicPr preferRelativeResize="0"/>
          <p:nvPr/>
        </p:nvPicPr>
        <p:blipFill rotWithShape="1">
          <a:blip r:embed="rId7">
            <a:alphaModFix/>
          </a:blip>
          <a:srcRect b="0" l="0" r="0" t="0"/>
          <a:stretch/>
        </p:blipFill>
        <p:spPr>
          <a:xfrm>
            <a:off x="14647957" y="8796000"/>
            <a:ext cx="2871849" cy="1137252"/>
          </a:xfrm>
          <a:prstGeom prst="rect">
            <a:avLst/>
          </a:prstGeom>
          <a:noFill/>
          <a:ln>
            <a:noFill/>
          </a:ln>
        </p:spPr>
      </p:pic>
      <p:sp>
        <p:nvSpPr>
          <p:cNvPr id="416" name="Google Shape;416;p43"/>
          <p:cNvSpPr txBox="1"/>
          <p:nvPr/>
        </p:nvSpPr>
        <p:spPr>
          <a:xfrm>
            <a:off x="7294163" y="1509002"/>
            <a:ext cx="3869632" cy="364225"/>
          </a:xfrm>
          <a:prstGeom prst="rect">
            <a:avLst/>
          </a:prstGeom>
          <a:noFill/>
          <a:ln>
            <a:noFill/>
          </a:ln>
        </p:spPr>
        <p:txBody>
          <a:bodyPr anchorCtr="0" anchor="t" bIns="0" lIns="0" spcFirstLastPara="1" rIns="0" wrap="square" tIns="0">
            <a:spAutoFit/>
          </a:bodyPr>
          <a:lstStyle/>
          <a:p>
            <a:pPr indent="0" lvl="0" marL="0" marR="0" rtl="0" algn="ctr">
              <a:lnSpc>
                <a:spcPct val="116037"/>
              </a:lnSpc>
              <a:spcBef>
                <a:spcPts val="0"/>
              </a:spcBef>
              <a:spcAft>
                <a:spcPts val="0"/>
              </a:spcAft>
              <a:buNone/>
            </a:pPr>
            <a:r>
              <a:rPr b="0" i="0" lang="en-US" sz="2332" u="none" cap="none" strike="noStrike">
                <a:solidFill>
                  <a:srgbClr val="008ED4"/>
                </a:solidFill>
                <a:latin typeface="Arial"/>
                <a:ea typeface="Arial"/>
                <a:cs typeface="Arial"/>
                <a:sym typeface="Arial"/>
              </a:rPr>
              <a:t>EXERCISES</a:t>
            </a:r>
            <a:endParaRPr/>
          </a:p>
        </p:txBody>
      </p:sp>
      <p:sp>
        <p:nvSpPr>
          <p:cNvPr id="417" name="Google Shape;417;p43"/>
          <p:cNvSpPr txBox="1"/>
          <p:nvPr/>
        </p:nvSpPr>
        <p:spPr>
          <a:xfrm>
            <a:off x="1430583" y="1863702"/>
            <a:ext cx="15911690" cy="4170045"/>
          </a:xfrm>
          <a:prstGeom prst="rect">
            <a:avLst/>
          </a:prstGeom>
          <a:noFill/>
          <a:ln>
            <a:noFill/>
          </a:ln>
        </p:spPr>
        <p:txBody>
          <a:bodyPr anchorCtr="0" anchor="t" bIns="0" lIns="0" spcFirstLastPara="1" rIns="0" wrap="square" tIns="0">
            <a:spAutoFit/>
          </a:bodyPr>
          <a:lstStyle/>
          <a:p>
            <a:pPr indent="0" lvl="0" marL="0" marR="0" rtl="0" algn="ctr">
              <a:lnSpc>
                <a:spcPct val="305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305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22000"/>
              </a:lnSpc>
              <a:spcBef>
                <a:spcPts val="0"/>
              </a:spcBef>
              <a:spcAft>
                <a:spcPts val="0"/>
              </a:spcAft>
              <a:buNone/>
            </a:pPr>
            <a:r>
              <a:rPr b="0" i="0" lang="en-US" sz="4500" u="none" cap="none" strike="noStrike">
                <a:solidFill>
                  <a:srgbClr val="272830"/>
                </a:solidFill>
                <a:latin typeface="Arial"/>
                <a:ea typeface="Arial"/>
                <a:cs typeface="Arial"/>
                <a:sym typeface="Arial"/>
              </a:rPr>
              <a:t>4. MOVIE MAKING: INSHOT, IMOVIE AND CANVA</a:t>
            </a:r>
            <a:endParaRPr/>
          </a:p>
          <a:p>
            <a:pPr indent="0" lvl="0" marL="0" marR="0" rtl="0" algn="just">
              <a:lnSpc>
                <a:spcPct val="122000"/>
              </a:lnSpc>
              <a:spcBef>
                <a:spcPts val="0"/>
              </a:spcBef>
              <a:spcAft>
                <a:spcPts val="0"/>
              </a:spcAft>
              <a:buNone/>
            </a:pPr>
            <a:r>
              <a:rPr b="0" i="0" lang="en-US" sz="4500" u="none" cap="none" strike="noStrike">
                <a:solidFill>
                  <a:srgbClr val="272830"/>
                </a:solidFill>
                <a:latin typeface="Montserrat"/>
                <a:ea typeface="Montserrat"/>
                <a:cs typeface="Montserrat"/>
                <a:sym typeface="Montserrat"/>
              </a:rPr>
              <a:t>Record four 5-second videos from today's workshop and then use the above applications to combine the videos into one video. Also add music.</a:t>
            </a:r>
            <a:endParaRPr/>
          </a:p>
        </p:txBody>
      </p:sp>
      <p:sp>
        <p:nvSpPr>
          <p:cNvPr id="418" name="Google Shape;418;p43"/>
          <p:cNvSpPr txBox="1"/>
          <p:nvPr/>
        </p:nvSpPr>
        <p:spPr>
          <a:xfrm rot="-5400000">
            <a:off x="8837338" y="9189224"/>
            <a:ext cx="1553938" cy="284785"/>
          </a:xfrm>
          <a:prstGeom prst="rect">
            <a:avLst/>
          </a:prstGeom>
          <a:noFill/>
          <a:ln>
            <a:noFill/>
          </a:ln>
        </p:spPr>
        <p:txBody>
          <a:bodyPr anchorCtr="0" anchor="t" bIns="0" lIns="0" spcFirstLastPara="1" rIns="0" wrap="square" tIns="0">
            <a:spAutoFit/>
          </a:bodyPr>
          <a:lstStyle/>
          <a:p>
            <a:pPr indent="0" lvl="0" marL="0" marR="0" rtl="0" algn="ct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PARTNERS:</a:t>
            </a:r>
            <a:endParaRPr/>
          </a:p>
        </p:txBody>
      </p:sp>
      <p:sp>
        <p:nvSpPr>
          <p:cNvPr id="419" name="Google Shape;419;p43"/>
          <p:cNvSpPr txBox="1"/>
          <p:nvPr/>
        </p:nvSpPr>
        <p:spPr>
          <a:xfrm rot="-5400000">
            <a:off x="5684056" y="9222234"/>
            <a:ext cx="1553938" cy="284785"/>
          </a:xfrm>
          <a:prstGeom prst="rect">
            <a:avLst/>
          </a:prstGeom>
          <a:noFill/>
          <a:ln>
            <a:noFill/>
          </a:ln>
        </p:spPr>
        <p:txBody>
          <a:bodyPr anchorCtr="0" anchor="t" bIns="0" lIns="0" spcFirstLastPara="1" rIns="0" wrap="square" tIns="0">
            <a:spAutoFit/>
          </a:bodyPr>
          <a:lstStyle/>
          <a:p>
            <a:pPr indent="0" lvl="0" marL="0" marR="0" rtl="0" algn="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LEADER: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44"/>
          <p:cNvPicPr preferRelativeResize="0"/>
          <p:nvPr/>
        </p:nvPicPr>
        <p:blipFill rotWithShape="1">
          <a:blip r:embed="rId3">
            <a:alphaModFix/>
          </a:blip>
          <a:srcRect b="0" l="40614" r="45510" t="0"/>
          <a:stretch/>
        </p:blipFill>
        <p:spPr>
          <a:xfrm>
            <a:off x="0" y="0"/>
            <a:ext cx="2101535" cy="10287000"/>
          </a:xfrm>
          <a:prstGeom prst="rect">
            <a:avLst/>
          </a:prstGeom>
          <a:noFill/>
          <a:ln>
            <a:noFill/>
          </a:ln>
        </p:spPr>
      </p:pic>
      <p:grpSp>
        <p:nvGrpSpPr>
          <p:cNvPr id="425" name="Google Shape;425;p44"/>
          <p:cNvGrpSpPr/>
          <p:nvPr/>
        </p:nvGrpSpPr>
        <p:grpSpPr>
          <a:xfrm>
            <a:off x="-984565" y="-72330"/>
            <a:ext cx="3086100" cy="10609574"/>
            <a:chOff x="0" y="-19050"/>
            <a:chExt cx="812800" cy="2794291"/>
          </a:xfrm>
        </p:grpSpPr>
        <p:sp>
          <p:nvSpPr>
            <p:cNvPr id="426" name="Google Shape;426;p44"/>
            <p:cNvSpPr/>
            <p:nvPr/>
          </p:nvSpPr>
          <p:spPr>
            <a:xfrm>
              <a:off x="0" y="0"/>
              <a:ext cx="812800" cy="2775241"/>
            </a:xfrm>
            <a:custGeom>
              <a:rect b="b" l="l" r="r" t="t"/>
              <a:pathLst>
                <a:path extrusionOk="0" h="2775241" w="812800">
                  <a:moveTo>
                    <a:pt x="0" y="0"/>
                  </a:moveTo>
                  <a:lnTo>
                    <a:pt x="812800" y="0"/>
                  </a:lnTo>
                  <a:lnTo>
                    <a:pt x="812800" y="2775241"/>
                  </a:lnTo>
                  <a:lnTo>
                    <a:pt x="0" y="2775241"/>
                  </a:lnTo>
                  <a:close/>
                </a:path>
              </a:pathLst>
            </a:custGeom>
            <a:solidFill>
              <a:srgbClr val="008ED4">
                <a:alpha val="53333"/>
              </a:srgbClr>
            </a:solidFill>
            <a:ln>
              <a:noFill/>
            </a:ln>
          </p:spPr>
        </p:sp>
        <p:sp>
          <p:nvSpPr>
            <p:cNvPr id="427" name="Google Shape;427;p44"/>
            <p:cNvSpPr txBox="1"/>
            <p:nvPr/>
          </p:nvSpPr>
          <p:spPr>
            <a:xfrm>
              <a:off x="0" y="-19050"/>
              <a:ext cx="812800" cy="831850"/>
            </a:xfrm>
            <a:prstGeom prst="rect">
              <a:avLst/>
            </a:prstGeom>
            <a:noFill/>
            <a:ln>
              <a:noFill/>
            </a:ln>
          </p:spPr>
          <p:txBody>
            <a:bodyPr anchorCtr="0" anchor="ctr" bIns="50800" lIns="50800" spcFirstLastPara="1" rIns="50800" wrap="square" tIns="50800">
              <a:noAutofit/>
            </a:bodyPr>
            <a:lstStyle/>
            <a:p>
              <a:pPr indent="0" lvl="0" marL="0" marR="0" rtl="0" algn="ctr">
                <a:lnSpc>
                  <a:spcPct val="104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28" name="Google Shape;428;p44"/>
          <p:cNvSpPr txBox="1"/>
          <p:nvPr/>
        </p:nvSpPr>
        <p:spPr>
          <a:xfrm rot="-5400000">
            <a:off x="-3315420" y="4772662"/>
            <a:ext cx="8640617" cy="741674"/>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4600" u="none" cap="none" strike="noStrike">
                <a:solidFill>
                  <a:srgbClr val="FFFFFF"/>
                </a:solidFill>
                <a:latin typeface="Arial"/>
                <a:ea typeface="Arial"/>
                <a:cs typeface="Arial"/>
                <a:sym typeface="Arial"/>
              </a:rPr>
              <a:t>HOW TO DO IT? </a:t>
            </a:r>
            <a:endParaRPr/>
          </a:p>
        </p:txBody>
      </p:sp>
      <p:sp>
        <p:nvSpPr>
          <p:cNvPr id="429" name="Google Shape;429;p44"/>
          <p:cNvSpPr txBox="1"/>
          <p:nvPr/>
        </p:nvSpPr>
        <p:spPr>
          <a:xfrm>
            <a:off x="2700148" y="904875"/>
            <a:ext cx="14559152" cy="683261"/>
          </a:xfrm>
          <a:prstGeom prst="rect">
            <a:avLst/>
          </a:prstGeom>
          <a:noFill/>
          <a:ln>
            <a:noFill/>
          </a:ln>
        </p:spPr>
        <p:txBody>
          <a:bodyPr anchorCtr="0" anchor="t" bIns="0" lIns="0" spcFirstLastPara="1" rIns="0" wrap="square" tIns="0">
            <a:spAutoFit/>
          </a:bodyPr>
          <a:lstStyle/>
          <a:p>
            <a:pPr indent="0" lvl="0" marL="0" marR="0" rtl="0" algn="just">
              <a:lnSpc>
                <a:spcPct val="155014"/>
              </a:lnSpc>
              <a:spcBef>
                <a:spcPts val="0"/>
              </a:spcBef>
              <a:spcAft>
                <a:spcPts val="0"/>
              </a:spcAft>
              <a:buNone/>
            </a:pPr>
            <a:r>
              <a:rPr b="1" i="0" lang="en-US" sz="3699" u="none" cap="none" strike="noStrike">
                <a:solidFill>
                  <a:srgbClr val="040606"/>
                </a:solidFill>
                <a:latin typeface="Montserrat"/>
                <a:ea typeface="Montserrat"/>
                <a:cs typeface="Montserrat"/>
                <a:sym typeface="Montserrat"/>
              </a:rPr>
              <a:t>INSHOT</a:t>
            </a:r>
            <a:endParaRPr/>
          </a:p>
        </p:txBody>
      </p:sp>
      <p:pic>
        <p:nvPicPr>
          <p:cNvPr id="430" name="Google Shape;430;p44"/>
          <p:cNvPicPr preferRelativeResize="0"/>
          <p:nvPr/>
        </p:nvPicPr>
        <p:blipFill rotWithShape="1">
          <a:blip r:embed="rId4">
            <a:alphaModFix/>
          </a:blip>
          <a:srcRect b="0" l="0" r="0" t="0"/>
          <a:stretch/>
        </p:blipFill>
        <p:spPr>
          <a:xfrm>
            <a:off x="3657600" y="2057400"/>
            <a:ext cx="12192607" cy="685834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45"/>
          <p:cNvPicPr preferRelativeResize="0"/>
          <p:nvPr/>
        </p:nvPicPr>
        <p:blipFill rotWithShape="1">
          <a:blip r:embed="rId3">
            <a:alphaModFix/>
          </a:blip>
          <a:srcRect b="0" l="0" r="0" t="0"/>
          <a:stretch/>
        </p:blipFill>
        <p:spPr>
          <a:xfrm>
            <a:off x="418070" y="171765"/>
            <a:ext cx="610630" cy="856935"/>
          </a:xfrm>
          <a:prstGeom prst="rect">
            <a:avLst/>
          </a:prstGeom>
          <a:noFill/>
          <a:ln>
            <a:noFill/>
          </a:ln>
        </p:spPr>
      </p:pic>
      <p:pic>
        <p:nvPicPr>
          <p:cNvPr id="436" name="Google Shape;436;p45"/>
          <p:cNvPicPr preferRelativeResize="0"/>
          <p:nvPr/>
        </p:nvPicPr>
        <p:blipFill rotWithShape="1">
          <a:blip r:embed="rId4">
            <a:alphaModFix/>
          </a:blip>
          <a:srcRect b="0" l="0" r="0" t="0"/>
          <a:stretch/>
        </p:blipFill>
        <p:spPr>
          <a:xfrm>
            <a:off x="1028700" y="1288019"/>
            <a:ext cx="3566320" cy="7710963"/>
          </a:xfrm>
          <a:prstGeom prst="rect">
            <a:avLst/>
          </a:prstGeom>
          <a:noFill/>
          <a:ln>
            <a:noFill/>
          </a:ln>
        </p:spPr>
      </p:pic>
      <p:pic>
        <p:nvPicPr>
          <p:cNvPr id="437" name="Google Shape;437;p45"/>
          <p:cNvPicPr preferRelativeResize="0"/>
          <p:nvPr/>
        </p:nvPicPr>
        <p:blipFill rotWithShape="1">
          <a:blip r:embed="rId5">
            <a:alphaModFix/>
          </a:blip>
          <a:srcRect b="0" l="0" r="0" t="0"/>
          <a:stretch/>
        </p:blipFill>
        <p:spPr>
          <a:xfrm>
            <a:off x="4851308" y="1288019"/>
            <a:ext cx="3566320" cy="7710963"/>
          </a:xfrm>
          <a:prstGeom prst="rect">
            <a:avLst/>
          </a:prstGeom>
          <a:noFill/>
          <a:ln>
            <a:noFill/>
          </a:ln>
        </p:spPr>
      </p:pic>
      <p:pic>
        <p:nvPicPr>
          <p:cNvPr id="438" name="Google Shape;438;p45"/>
          <p:cNvPicPr preferRelativeResize="0"/>
          <p:nvPr/>
        </p:nvPicPr>
        <p:blipFill rotWithShape="1">
          <a:blip r:embed="rId6">
            <a:alphaModFix/>
          </a:blip>
          <a:srcRect b="0" l="0" r="0" t="0"/>
          <a:stretch/>
        </p:blipFill>
        <p:spPr>
          <a:xfrm>
            <a:off x="8674803" y="1288019"/>
            <a:ext cx="3566320" cy="7710963"/>
          </a:xfrm>
          <a:prstGeom prst="rect">
            <a:avLst/>
          </a:prstGeom>
          <a:noFill/>
          <a:ln>
            <a:noFill/>
          </a:ln>
        </p:spPr>
      </p:pic>
      <p:pic>
        <p:nvPicPr>
          <p:cNvPr id="439" name="Google Shape;439;p45"/>
          <p:cNvPicPr preferRelativeResize="0"/>
          <p:nvPr/>
        </p:nvPicPr>
        <p:blipFill rotWithShape="1">
          <a:blip r:embed="rId7">
            <a:alphaModFix/>
          </a:blip>
          <a:srcRect b="0" l="0" r="0" t="17253"/>
          <a:stretch/>
        </p:blipFill>
        <p:spPr>
          <a:xfrm>
            <a:off x="13060337" y="2317978"/>
            <a:ext cx="4279328" cy="7656202"/>
          </a:xfrm>
          <a:prstGeom prst="rect">
            <a:avLst/>
          </a:prstGeom>
          <a:noFill/>
          <a:ln>
            <a:noFill/>
          </a:ln>
        </p:spPr>
      </p:pic>
      <p:sp>
        <p:nvSpPr>
          <p:cNvPr id="440" name="Google Shape;440;p45"/>
          <p:cNvSpPr txBox="1"/>
          <p:nvPr/>
        </p:nvSpPr>
        <p:spPr>
          <a:xfrm>
            <a:off x="12237153" y="821943"/>
            <a:ext cx="5927040" cy="1286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1850" u="none" cap="none" strike="noStrike">
                <a:solidFill>
                  <a:srgbClr val="000000"/>
                </a:solidFill>
                <a:latin typeface="Arial"/>
                <a:ea typeface="Arial"/>
                <a:cs typeface="Arial"/>
                <a:sym typeface="Arial"/>
              </a:rPr>
              <a:t>How to rearrange videos and add music? </a:t>
            </a:r>
            <a:endParaRPr/>
          </a:p>
          <a:p>
            <a:pPr indent="-199750" lvl="1" marL="399501" marR="0" rtl="0" algn="l">
              <a:lnSpc>
                <a:spcPct val="140000"/>
              </a:lnSpc>
              <a:spcBef>
                <a:spcPts val="0"/>
              </a:spcBef>
              <a:spcAft>
                <a:spcPts val="0"/>
              </a:spcAft>
              <a:buClr>
                <a:srgbClr val="000000"/>
              </a:buClr>
              <a:buSzPts val="1850"/>
              <a:buFont typeface="Arial"/>
              <a:buChar char="•"/>
            </a:pPr>
            <a:r>
              <a:rPr b="0" i="0" lang="en-US" sz="1850" u="none" cap="none" strike="noStrike">
                <a:solidFill>
                  <a:srgbClr val="000000"/>
                </a:solidFill>
                <a:latin typeface="Arial"/>
                <a:ea typeface="Arial"/>
                <a:cs typeface="Arial"/>
                <a:sym typeface="Arial"/>
              </a:rPr>
              <a:t> Click on the video you want to replace and swipe to where you want to place it</a:t>
            </a:r>
            <a:endParaRPr/>
          </a:p>
          <a:p>
            <a:pPr indent="-199750" lvl="1" marL="399501" marR="0" rtl="0" algn="l">
              <a:lnSpc>
                <a:spcPct val="140000"/>
              </a:lnSpc>
              <a:spcBef>
                <a:spcPts val="0"/>
              </a:spcBef>
              <a:spcAft>
                <a:spcPts val="0"/>
              </a:spcAft>
              <a:buClr>
                <a:srgbClr val="000000"/>
              </a:buClr>
              <a:buSzPts val="1850"/>
              <a:buFont typeface="Arial"/>
              <a:buChar char="•"/>
            </a:pPr>
            <a:r>
              <a:rPr b="0" i="0" lang="en-US" sz="1850" u="none" cap="none" strike="noStrike">
                <a:solidFill>
                  <a:srgbClr val="000000"/>
                </a:solidFill>
                <a:latin typeface="Arial"/>
                <a:ea typeface="Arial"/>
                <a:cs typeface="Arial"/>
                <a:sym typeface="Arial"/>
              </a:rPr>
              <a:t>CLICK „MUSIC” and add Your favourite music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id="445" name="Google Shape;445;p46"/>
          <p:cNvPicPr preferRelativeResize="0"/>
          <p:nvPr/>
        </p:nvPicPr>
        <p:blipFill rotWithShape="1">
          <a:blip r:embed="rId3">
            <a:alphaModFix/>
          </a:blip>
          <a:srcRect b="1990" l="0" r="0" t="1990"/>
          <a:stretch/>
        </p:blipFill>
        <p:spPr>
          <a:xfrm>
            <a:off x="7247072" y="1597646"/>
            <a:ext cx="3963956" cy="8229600"/>
          </a:xfrm>
          <a:prstGeom prst="rect">
            <a:avLst/>
          </a:prstGeom>
          <a:noFill/>
          <a:ln>
            <a:noFill/>
          </a:ln>
        </p:spPr>
      </p:pic>
      <p:pic>
        <p:nvPicPr>
          <p:cNvPr id="446" name="Google Shape;446;p46"/>
          <p:cNvPicPr preferRelativeResize="0"/>
          <p:nvPr/>
        </p:nvPicPr>
        <p:blipFill rotWithShape="1">
          <a:blip r:embed="rId4">
            <a:alphaModFix/>
          </a:blip>
          <a:srcRect b="0" l="0" r="0" t="4792"/>
          <a:stretch/>
        </p:blipFill>
        <p:spPr>
          <a:xfrm>
            <a:off x="12733316" y="1597646"/>
            <a:ext cx="3997790" cy="8229600"/>
          </a:xfrm>
          <a:prstGeom prst="rect">
            <a:avLst/>
          </a:prstGeom>
          <a:noFill/>
          <a:ln>
            <a:noFill/>
          </a:ln>
        </p:spPr>
      </p:pic>
      <p:pic>
        <p:nvPicPr>
          <p:cNvPr id="447" name="Google Shape;447;p46"/>
          <p:cNvPicPr preferRelativeResize="0"/>
          <p:nvPr/>
        </p:nvPicPr>
        <p:blipFill rotWithShape="1">
          <a:blip r:embed="rId5">
            <a:alphaModFix/>
          </a:blip>
          <a:srcRect b="796" l="0" r="0" t="4319"/>
          <a:stretch/>
        </p:blipFill>
        <p:spPr>
          <a:xfrm>
            <a:off x="1534219" y="1744883"/>
            <a:ext cx="3867912" cy="7935125"/>
          </a:xfrm>
          <a:prstGeom prst="rect">
            <a:avLst/>
          </a:prstGeom>
          <a:noFill/>
          <a:ln>
            <a:noFill/>
          </a:ln>
        </p:spPr>
      </p:pic>
      <p:sp>
        <p:nvSpPr>
          <p:cNvPr id="448" name="Google Shape;448;p46"/>
          <p:cNvSpPr txBox="1"/>
          <p:nvPr/>
        </p:nvSpPr>
        <p:spPr>
          <a:xfrm>
            <a:off x="504655" y="389900"/>
            <a:ext cx="5927040" cy="638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1850" u="none" cap="none" strike="noStrike">
                <a:solidFill>
                  <a:srgbClr val="000000"/>
                </a:solidFill>
                <a:latin typeface="Arial"/>
                <a:ea typeface="Arial"/>
                <a:cs typeface="Arial"/>
                <a:sym typeface="Arial"/>
              </a:rPr>
              <a:t>How to change the video speed?</a:t>
            </a:r>
            <a:endParaRPr/>
          </a:p>
          <a:p>
            <a:pPr indent="-199750" lvl="1" marL="399501" marR="0" rtl="0" algn="l">
              <a:lnSpc>
                <a:spcPct val="140000"/>
              </a:lnSpc>
              <a:spcBef>
                <a:spcPts val="0"/>
              </a:spcBef>
              <a:spcAft>
                <a:spcPts val="0"/>
              </a:spcAft>
              <a:buClr>
                <a:srgbClr val="000000"/>
              </a:buClr>
              <a:buSzPts val="1850"/>
              <a:buFont typeface="Arial"/>
              <a:buChar char="•"/>
            </a:pPr>
            <a:r>
              <a:rPr b="0" i="0" lang="en-US" sz="1850" u="none" cap="none" strike="noStrike">
                <a:solidFill>
                  <a:srgbClr val="000000"/>
                </a:solidFill>
                <a:latin typeface="Arial"/>
                <a:ea typeface="Arial"/>
                <a:cs typeface="Arial"/>
                <a:sym typeface="Arial"/>
              </a:rPr>
              <a:t>CLICK "SPEED"</a:t>
            </a:r>
            <a:endParaRPr/>
          </a:p>
        </p:txBody>
      </p:sp>
      <p:sp>
        <p:nvSpPr>
          <p:cNvPr id="449" name="Google Shape;449;p46"/>
          <p:cNvSpPr txBox="1"/>
          <p:nvPr/>
        </p:nvSpPr>
        <p:spPr>
          <a:xfrm>
            <a:off x="7247072" y="389900"/>
            <a:ext cx="5927040" cy="638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1850" u="none" cap="none" strike="noStrike">
                <a:solidFill>
                  <a:srgbClr val="000000"/>
                </a:solidFill>
                <a:latin typeface="Arial"/>
                <a:ea typeface="Arial"/>
                <a:cs typeface="Arial"/>
                <a:sym typeface="Arial"/>
              </a:rPr>
              <a:t>How to add subtitles and change color?</a:t>
            </a:r>
            <a:endParaRPr/>
          </a:p>
          <a:p>
            <a:pPr indent="-199750" lvl="1" marL="399501" marR="0" rtl="0" algn="l">
              <a:lnSpc>
                <a:spcPct val="140000"/>
              </a:lnSpc>
              <a:spcBef>
                <a:spcPts val="0"/>
              </a:spcBef>
              <a:spcAft>
                <a:spcPts val="0"/>
              </a:spcAft>
              <a:buClr>
                <a:srgbClr val="000000"/>
              </a:buClr>
              <a:buSzPts val="1850"/>
              <a:buFont typeface="Arial"/>
              <a:buChar char="•"/>
            </a:pPr>
            <a:r>
              <a:rPr b="0" i="0" lang="en-US" sz="1850" u="none" cap="none" strike="noStrike">
                <a:solidFill>
                  <a:srgbClr val="000000"/>
                </a:solidFill>
                <a:latin typeface="Arial"/>
                <a:ea typeface="Arial"/>
                <a:cs typeface="Arial"/>
                <a:sym typeface="Arial"/>
              </a:rPr>
              <a:t> CLICK „TEXT”</a:t>
            </a:r>
            <a:endParaRPr/>
          </a:p>
        </p:txBody>
      </p:sp>
      <p:sp>
        <p:nvSpPr>
          <p:cNvPr id="450" name="Google Shape;450;p46"/>
          <p:cNvSpPr txBox="1"/>
          <p:nvPr/>
        </p:nvSpPr>
        <p:spPr>
          <a:xfrm>
            <a:off x="12733316" y="389900"/>
            <a:ext cx="5927040" cy="638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1850" u="none" cap="none" strike="noStrike">
                <a:solidFill>
                  <a:srgbClr val="000000"/>
                </a:solidFill>
                <a:latin typeface="Arial"/>
                <a:ea typeface="Arial"/>
                <a:cs typeface="Arial"/>
                <a:sym typeface="Arial"/>
              </a:rPr>
              <a:t>How to resize the video?</a:t>
            </a:r>
            <a:endParaRPr/>
          </a:p>
          <a:p>
            <a:pPr indent="-199750" lvl="1" marL="399501" marR="0" rtl="0" algn="l">
              <a:lnSpc>
                <a:spcPct val="140000"/>
              </a:lnSpc>
              <a:spcBef>
                <a:spcPts val="0"/>
              </a:spcBef>
              <a:spcAft>
                <a:spcPts val="0"/>
              </a:spcAft>
              <a:buClr>
                <a:srgbClr val="000000"/>
              </a:buClr>
              <a:buSzPts val="1850"/>
              <a:buFont typeface="Arial"/>
              <a:buChar char="•"/>
            </a:pPr>
            <a:r>
              <a:rPr b="0" i="0" lang="en-US" sz="1850" u="none" cap="none" strike="noStrike">
                <a:solidFill>
                  <a:srgbClr val="000000"/>
                </a:solidFill>
                <a:latin typeface="Arial"/>
                <a:ea typeface="Arial"/>
                <a:cs typeface="Arial"/>
                <a:sym typeface="Arial"/>
              </a:rPr>
              <a:t>Click „CANVAS”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47"/>
          <p:cNvPicPr preferRelativeResize="0"/>
          <p:nvPr/>
        </p:nvPicPr>
        <p:blipFill rotWithShape="1">
          <a:blip r:embed="rId3">
            <a:alphaModFix/>
          </a:blip>
          <a:srcRect b="0" l="0" r="0" t="5271"/>
          <a:stretch/>
        </p:blipFill>
        <p:spPr>
          <a:xfrm>
            <a:off x="1903797" y="1245628"/>
            <a:ext cx="4111632" cy="8421342"/>
          </a:xfrm>
          <a:prstGeom prst="rect">
            <a:avLst/>
          </a:prstGeom>
          <a:noFill/>
          <a:ln>
            <a:noFill/>
          </a:ln>
        </p:spPr>
      </p:pic>
      <p:pic>
        <p:nvPicPr>
          <p:cNvPr id="456" name="Google Shape;456;p47"/>
          <p:cNvPicPr preferRelativeResize="0"/>
          <p:nvPr/>
        </p:nvPicPr>
        <p:blipFill rotWithShape="1">
          <a:blip r:embed="rId4">
            <a:alphaModFix/>
          </a:blip>
          <a:srcRect b="0" l="0" r="0" t="0"/>
          <a:stretch/>
        </p:blipFill>
        <p:spPr>
          <a:xfrm>
            <a:off x="12311799" y="1245628"/>
            <a:ext cx="4737005" cy="8421342"/>
          </a:xfrm>
          <a:prstGeom prst="rect">
            <a:avLst/>
          </a:prstGeom>
          <a:noFill/>
          <a:ln>
            <a:noFill/>
          </a:ln>
        </p:spPr>
      </p:pic>
      <p:pic>
        <p:nvPicPr>
          <p:cNvPr id="457" name="Google Shape;457;p47"/>
          <p:cNvPicPr preferRelativeResize="0"/>
          <p:nvPr/>
        </p:nvPicPr>
        <p:blipFill rotWithShape="1">
          <a:blip r:embed="rId5">
            <a:alphaModFix/>
          </a:blip>
          <a:srcRect b="0" l="0" r="0" t="5271"/>
          <a:stretch/>
        </p:blipFill>
        <p:spPr>
          <a:xfrm>
            <a:off x="7240905" y="1245628"/>
            <a:ext cx="4111632" cy="8421342"/>
          </a:xfrm>
          <a:prstGeom prst="rect">
            <a:avLst/>
          </a:prstGeom>
          <a:noFill/>
          <a:ln>
            <a:noFill/>
          </a:ln>
        </p:spPr>
      </p:pic>
      <p:sp>
        <p:nvSpPr>
          <p:cNvPr id="458" name="Google Shape;458;p47"/>
          <p:cNvSpPr txBox="1"/>
          <p:nvPr/>
        </p:nvSpPr>
        <p:spPr>
          <a:xfrm>
            <a:off x="1903133" y="805753"/>
            <a:ext cx="4469309" cy="222947"/>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1347" u="none" cap="none" strike="noStrike">
                <a:solidFill>
                  <a:srgbClr val="000000"/>
                </a:solidFill>
                <a:latin typeface="Arial"/>
                <a:ea typeface="Arial"/>
                <a:cs typeface="Arial"/>
                <a:sym typeface="Arial"/>
              </a:rPr>
              <a:t>CLICK „ANIMATION” and add Your favourite music </a:t>
            </a:r>
            <a:endParaRPr/>
          </a:p>
        </p:txBody>
      </p:sp>
      <p:sp>
        <p:nvSpPr>
          <p:cNvPr id="459" name="Google Shape;459;p47"/>
          <p:cNvSpPr txBox="1"/>
          <p:nvPr/>
        </p:nvSpPr>
        <p:spPr>
          <a:xfrm>
            <a:off x="8302096" y="805753"/>
            <a:ext cx="1683808" cy="222947"/>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1347" u="none" cap="none" strike="noStrike">
                <a:solidFill>
                  <a:srgbClr val="000000"/>
                </a:solidFill>
                <a:latin typeface="Arial"/>
                <a:ea typeface="Arial"/>
                <a:cs typeface="Arial"/>
                <a:sym typeface="Arial"/>
              </a:rPr>
              <a:t>Download your film</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48"/>
          <p:cNvSpPr/>
          <p:nvPr/>
        </p:nvSpPr>
        <p:spPr>
          <a:xfrm>
            <a:off x="-712375" y="-382567"/>
            <a:ext cx="21809707" cy="701741"/>
          </a:xfrm>
          <a:custGeom>
            <a:rect b="b" l="l" r="r" t="t"/>
            <a:pathLst>
              <a:path extrusionOk="0" h="220402" w="6849979">
                <a:moveTo>
                  <a:pt x="0" y="0"/>
                </a:moveTo>
                <a:lnTo>
                  <a:pt x="6849979" y="0"/>
                </a:lnTo>
                <a:lnTo>
                  <a:pt x="6849979" y="220402"/>
                </a:lnTo>
                <a:lnTo>
                  <a:pt x="0" y="220402"/>
                </a:lnTo>
                <a:close/>
              </a:path>
            </a:pathLst>
          </a:custGeom>
          <a:solidFill>
            <a:srgbClr val="008ED4"/>
          </a:solidFill>
          <a:ln>
            <a:noFill/>
          </a:ln>
        </p:spPr>
      </p:sp>
      <p:pic>
        <p:nvPicPr>
          <p:cNvPr id="465" name="Google Shape;465;p48"/>
          <p:cNvPicPr preferRelativeResize="0"/>
          <p:nvPr/>
        </p:nvPicPr>
        <p:blipFill rotWithShape="1">
          <a:blip r:embed="rId3">
            <a:alphaModFix/>
          </a:blip>
          <a:srcRect b="0" l="0" r="0" t="0"/>
          <a:stretch/>
        </p:blipFill>
        <p:spPr>
          <a:xfrm>
            <a:off x="8499993" y="319174"/>
            <a:ext cx="1376704" cy="1376704"/>
          </a:xfrm>
          <a:prstGeom prst="rect">
            <a:avLst/>
          </a:prstGeom>
          <a:noFill/>
          <a:ln>
            <a:noFill/>
          </a:ln>
        </p:spPr>
      </p:pic>
      <p:sp>
        <p:nvSpPr>
          <p:cNvPr id="466" name="Google Shape;466;p48"/>
          <p:cNvSpPr/>
          <p:nvPr/>
        </p:nvSpPr>
        <p:spPr>
          <a:xfrm>
            <a:off x="-91081" y="8428128"/>
            <a:ext cx="17433353" cy="2372820"/>
          </a:xfrm>
          <a:custGeom>
            <a:rect b="b" l="l" r="r" t="t"/>
            <a:pathLst>
              <a:path extrusionOk="0" h="519729" w="3818502">
                <a:moveTo>
                  <a:pt x="0" y="0"/>
                </a:moveTo>
                <a:lnTo>
                  <a:pt x="3818502" y="0"/>
                </a:lnTo>
                <a:lnTo>
                  <a:pt x="3818502" y="519729"/>
                </a:lnTo>
                <a:lnTo>
                  <a:pt x="0" y="519729"/>
                </a:lnTo>
                <a:close/>
              </a:path>
            </a:pathLst>
          </a:custGeom>
          <a:solidFill>
            <a:srgbClr val="FFFFFF"/>
          </a:solidFill>
          <a:ln>
            <a:noFill/>
          </a:ln>
        </p:spPr>
      </p:sp>
      <p:pic>
        <p:nvPicPr>
          <p:cNvPr id="467" name="Google Shape;467;p48"/>
          <p:cNvPicPr preferRelativeResize="0"/>
          <p:nvPr/>
        </p:nvPicPr>
        <p:blipFill rotWithShape="1">
          <a:blip r:embed="rId4">
            <a:alphaModFix/>
          </a:blip>
          <a:srcRect b="0" l="0" r="0" t="0"/>
          <a:stretch/>
        </p:blipFill>
        <p:spPr>
          <a:xfrm>
            <a:off x="10192479" y="8554647"/>
            <a:ext cx="1458929" cy="1458929"/>
          </a:xfrm>
          <a:prstGeom prst="rect">
            <a:avLst/>
          </a:prstGeom>
          <a:noFill/>
          <a:ln>
            <a:noFill/>
          </a:ln>
        </p:spPr>
      </p:pic>
      <p:pic>
        <p:nvPicPr>
          <p:cNvPr id="468" name="Google Shape;468;p48"/>
          <p:cNvPicPr preferRelativeResize="0"/>
          <p:nvPr/>
        </p:nvPicPr>
        <p:blipFill rotWithShape="1">
          <a:blip r:embed="rId5">
            <a:alphaModFix/>
          </a:blip>
          <a:srcRect b="0" l="0" r="0" t="0"/>
          <a:stretch/>
        </p:blipFill>
        <p:spPr>
          <a:xfrm>
            <a:off x="12305822" y="8554647"/>
            <a:ext cx="1905242" cy="1500378"/>
          </a:xfrm>
          <a:prstGeom prst="rect">
            <a:avLst/>
          </a:prstGeom>
          <a:noFill/>
          <a:ln>
            <a:noFill/>
          </a:ln>
        </p:spPr>
      </p:pic>
      <p:pic>
        <p:nvPicPr>
          <p:cNvPr id="469" name="Google Shape;469;p48"/>
          <p:cNvPicPr preferRelativeResize="0"/>
          <p:nvPr/>
        </p:nvPicPr>
        <p:blipFill rotWithShape="1">
          <a:blip r:embed="rId6">
            <a:alphaModFix/>
          </a:blip>
          <a:srcRect b="0" l="0" r="0" t="0"/>
          <a:stretch/>
        </p:blipFill>
        <p:spPr>
          <a:xfrm>
            <a:off x="6955530" y="8536258"/>
            <a:ext cx="1670066" cy="1537156"/>
          </a:xfrm>
          <a:prstGeom prst="rect">
            <a:avLst/>
          </a:prstGeom>
          <a:noFill/>
          <a:ln>
            <a:noFill/>
          </a:ln>
        </p:spPr>
      </p:pic>
      <p:sp>
        <p:nvSpPr>
          <p:cNvPr id="470" name="Google Shape;470;p48"/>
          <p:cNvSpPr/>
          <p:nvPr/>
        </p:nvSpPr>
        <p:spPr>
          <a:xfrm>
            <a:off x="-278881" y="7228213"/>
            <a:ext cx="18760899" cy="815945"/>
          </a:xfrm>
          <a:custGeom>
            <a:rect b="b" l="l" r="r" t="t"/>
            <a:pathLst>
              <a:path extrusionOk="0" h="160017" w="3679250">
                <a:moveTo>
                  <a:pt x="0" y="0"/>
                </a:moveTo>
                <a:lnTo>
                  <a:pt x="3679250" y="0"/>
                </a:lnTo>
                <a:lnTo>
                  <a:pt x="3679250" y="160017"/>
                </a:lnTo>
                <a:lnTo>
                  <a:pt x="0" y="160017"/>
                </a:lnTo>
                <a:close/>
              </a:path>
            </a:pathLst>
          </a:custGeom>
          <a:solidFill>
            <a:srgbClr val="008ED4"/>
          </a:solidFill>
          <a:ln>
            <a:noFill/>
          </a:ln>
        </p:spPr>
      </p:sp>
      <p:pic>
        <p:nvPicPr>
          <p:cNvPr id="471" name="Google Shape;471;p48"/>
          <p:cNvPicPr preferRelativeResize="0"/>
          <p:nvPr/>
        </p:nvPicPr>
        <p:blipFill rotWithShape="1">
          <a:blip r:embed="rId7">
            <a:alphaModFix/>
          </a:blip>
          <a:srcRect b="0" l="0" r="0" t="0"/>
          <a:stretch/>
        </p:blipFill>
        <p:spPr>
          <a:xfrm>
            <a:off x="14647957" y="8796000"/>
            <a:ext cx="2871849" cy="1137252"/>
          </a:xfrm>
          <a:prstGeom prst="rect">
            <a:avLst/>
          </a:prstGeom>
          <a:noFill/>
          <a:ln>
            <a:noFill/>
          </a:ln>
        </p:spPr>
      </p:pic>
      <p:sp>
        <p:nvSpPr>
          <p:cNvPr id="472" name="Google Shape;472;p48"/>
          <p:cNvSpPr txBox="1"/>
          <p:nvPr/>
        </p:nvSpPr>
        <p:spPr>
          <a:xfrm>
            <a:off x="7294163" y="1509002"/>
            <a:ext cx="3869632" cy="364225"/>
          </a:xfrm>
          <a:prstGeom prst="rect">
            <a:avLst/>
          </a:prstGeom>
          <a:noFill/>
          <a:ln>
            <a:noFill/>
          </a:ln>
        </p:spPr>
        <p:txBody>
          <a:bodyPr anchorCtr="0" anchor="t" bIns="0" lIns="0" spcFirstLastPara="1" rIns="0" wrap="square" tIns="0">
            <a:spAutoFit/>
          </a:bodyPr>
          <a:lstStyle/>
          <a:p>
            <a:pPr indent="0" lvl="0" marL="0" marR="0" rtl="0" algn="ctr">
              <a:lnSpc>
                <a:spcPct val="116037"/>
              </a:lnSpc>
              <a:spcBef>
                <a:spcPts val="0"/>
              </a:spcBef>
              <a:spcAft>
                <a:spcPts val="0"/>
              </a:spcAft>
              <a:buNone/>
            </a:pPr>
            <a:r>
              <a:rPr b="0" i="0" lang="en-US" sz="2332" u="none" cap="none" strike="noStrike">
                <a:solidFill>
                  <a:srgbClr val="008ED4"/>
                </a:solidFill>
                <a:latin typeface="Arial"/>
                <a:ea typeface="Arial"/>
                <a:cs typeface="Arial"/>
                <a:sym typeface="Arial"/>
              </a:rPr>
              <a:t>EXERCISES</a:t>
            </a:r>
            <a:endParaRPr/>
          </a:p>
        </p:txBody>
      </p:sp>
      <p:sp>
        <p:nvSpPr>
          <p:cNvPr id="473" name="Google Shape;473;p48"/>
          <p:cNvSpPr txBox="1"/>
          <p:nvPr/>
        </p:nvSpPr>
        <p:spPr>
          <a:xfrm rot="-5400000">
            <a:off x="8837338" y="9189224"/>
            <a:ext cx="1553938" cy="284785"/>
          </a:xfrm>
          <a:prstGeom prst="rect">
            <a:avLst/>
          </a:prstGeom>
          <a:noFill/>
          <a:ln>
            <a:noFill/>
          </a:ln>
        </p:spPr>
        <p:txBody>
          <a:bodyPr anchorCtr="0" anchor="t" bIns="0" lIns="0" spcFirstLastPara="1" rIns="0" wrap="square" tIns="0">
            <a:spAutoFit/>
          </a:bodyPr>
          <a:lstStyle/>
          <a:p>
            <a:pPr indent="0" lvl="0" marL="0" marR="0" rtl="0" algn="ct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PARTNERS:</a:t>
            </a:r>
            <a:endParaRPr/>
          </a:p>
        </p:txBody>
      </p:sp>
      <p:sp>
        <p:nvSpPr>
          <p:cNvPr id="474" name="Google Shape;474;p48"/>
          <p:cNvSpPr txBox="1"/>
          <p:nvPr/>
        </p:nvSpPr>
        <p:spPr>
          <a:xfrm rot="-5400000">
            <a:off x="5684056" y="9222234"/>
            <a:ext cx="1553938" cy="284785"/>
          </a:xfrm>
          <a:prstGeom prst="rect">
            <a:avLst/>
          </a:prstGeom>
          <a:noFill/>
          <a:ln>
            <a:noFill/>
          </a:ln>
        </p:spPr>
        <p:txBody>
          <a:bodyPr anchorCtr="0" anchor="t" bIns="0" lIns="0" spcFirstLastPara="1" rIns="0" wrap="square" tIns="0">
            <a:spAutoFit/>
          </a:bodyPr>
          <a:lstStyle/>
          <a:p>
            <a:pPr indent="0" lvl="0" marL="0" marR="0" rtl="0" algn="r">
              <a:lnSpc>
                <a:spcPct val="139976"/>
              </a:lnSpc>
              <a:spcBef>
                <a:spcPts val="0"/>
              </a:spcBef>
              <a:spcAft>
                <a:spcPts val="0"/>
              </a:spcAft>
              <a:buNone/>
            </a:pPr>
            <a:r>
              <a:rPr b="0" i="0" lang="en-US" sz="1681" u="none" cap="none" strike="noStrike">
                <a:solidFill>
                  <a:srgbClr val="1986C8"/>
                </a:solidFill>
                <a:latin typeface="Arial"/>
                <a:ea typeface="Arial"/>
                <a:cs typeface="Arial"/>
                <a:sym typeface="Arial"/>
              </a:rPr>
              <a:t>LEADER:</a:t>
            </a:r>
            <a:endParaRPr/>
          </a:p>
        </p:txBody>
      </p:sp>
      <p:pic>
        <p:nvPicPr>
          <p:cNvPr id="475" name="Google Shape;475;p48"/>
          <p:cNvPicPr preferRelativeResize="0"/>
          <p:nvPr/>
        </p:nvPicPr>
        <p:blipFill rotWithShape="1">
          <a:blip r:embed="rId8">
            <a:alphaModFix/>
          </a:blip>
          <a:srcRect b="0" l="0" r="0" t="0"/>
          <a:stretch/>
        </p:blipFill>
        <p:spPr>
          <a:xfrm>
            <a:off x="3238264" y="1463986"/>
            <a:ext cx="9570182" cy="538322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pic>
        <p:nvPicPr>
          <p:cNvPr id="480" name="Google Shape;480;p49"/>
          <p:cNvPicPr preferRelativeResize="0"/>
          <p:nvPr/>
        </p:nvPicPr>
        <p:blipFill rotWithShape="1">
          <a:blip r:embed="rId3">
            <a:alphaModFix/>
          </a:blip>
          <a:srcRect b="10618" l="0" r="0" t="10617"/>
          <a:stretch/>
        </p:blipFill>
        <p:spPr>
          <a:xfrm>
            <a:off x="0" y="0"/>
            <a:ext cx="18288000" cy="10287000"/>
          </a:xfrm>
          <a:prstGeom prst="rect">
            <a:avLst/>
          </a:prstGeom>
          <a:noFill/>
          <a:ln>
            <a:noFill/>
          </a:ln>
        </p:spPr>
      </p:pic>
      <p:sp>
        <p:nvSpPr>
          <p:cNvPr id="481" name="Google Shape;481;p49"/>
          <p:cNvSpPr txBox="1"/>
          <p:nvPr/>
        </p:nvSpPr>
        <p:spPr>
          <a:xfrm>
            <a:off x="5318508" y="3033714"/>
            <a:ext cx="7650984" cy="3007360"/>
          </a:xfrm>
          <a:prstGeom prst="rect">
            <a:avLst/>
          </a:prstGeom>
          <a:noFill/>
          <a:ln>
            <a:noFill/>
          </a:ln>
        </p:spPr>
        <p:txBody>
          <a:bodyPr anchorCtr="0" anchor="t" bIns="0" lIns="0" spcFirstLastPara="1" rIns="0" wrap="square" tIns="0">
            <a:spAutoFit/>
          </a:bodyPr>
          <a:lstStyle/>
          <a:p>
            <a:pPr indent="0" lvl="0" marL="0" marR="0" rtl="0" algn="ctr">
              <a:lnSpc>
                <a:spcPct val="130003"/>
              </a:lnSpc>
              <a:spcBef>
                <a:spcPts val="0"/>
              </a:spcBef>
              <a:spcAft>
                <a:spcPts val="0"/>
              </a:spcAft>
              <a:buNone/>
            </a:pPr>
            <a:r>
              <a:rPr b="0" i="0" lang="en-US" sz="9199" u="none" cap="none" strike="noStrike">
                <a:solidFill>
                  <a:srgbClr val="FFFFFF"/>
                </a:solidFill>
                <a:latin typeface="Arial"/>
                <a:ea typeface="Arial"/>
                <a:cs typeface="Arial"/>
                <a:sym typeface="Arial"/>
              </a:rPr>
              <a:t>Q&amp;A SESSION </a:t>
            </a:r>
            <a:endParaRPr/>
          </a:p>
        </p:txBody>
      </p:sp>
      <p:pic>
        <p:nvPicPr>
          <p:cNvPr id="482" name="Google Shape;482;p49"/>
          <p:cNvPicPr preferRelativeResize="0"/>
          <p:nvPr/>
        </p:nvPicPr>
        <p:blipFill rotWithShape="1">
          <a:blip r:embed="rId4">
            <a:alphaModFix/>
          </a:blip>
          <a:srcRect b="0" l="0" r="0" t="0"/>
          <a:stretch/>
        </p:blipFill>
        <p:spPr>
          <a:xfrm>
            <a:off x="0" y="-560540"/>
            <a:ext cx="3178479" cy="317847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50"/>
          <p:cNvPicPr preferRelativeResize="0"/>
          <p:nvPr/>
        </p:nvPicPr>
        <p:blipFill rotWithShape="1">
          <a:blip r:embed="rId3">
            <a:alphaModFix/>
          </a:blip>
          <a:srcRect b="7865" l="0" r="0" t="7865"/>
          <a:stretch/>
        </p:blipFill>
        <p:spPr>
          <a:xfrm>
            <a:off x="0" y="0"/>
            <a:ext cx="18288000" cy="10287000"/>
          </a:xfrm>
          <a:prstGeom prst="rect">
            <a:avLst/>
          </a:prstGeom>
          <a:noFill/>
          <a:ln>
            <a:noFill/>
          </a:ln>
        </p:spPr>
      </p:pic>
      <p:sp>
        <p:nvSpPr>
          <p:cNvPr id="488" name="Google Shape;488;p50"/>
          <p:cNvSpPr txBox="1"/>
          <p:nvPr/>
        </p:nvSpPr>
        <p:spPr>
          <a:xfrm>
            <a:off x="2897678" y="1519788"/>
            <a:ext cx="11980572" cy="301117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rPr b="0" i="0" lang="en-US" sz="9200" u="none" cap="none" strike="noStrike">
                <a:solidFill>
                  <a:srgbClr val="FFFFFF"/>
                </a:solidFill>
                <a:latin typeface="Arial"/>
                <a:ea typeface="Arial"/>
                <a:cs typeface="Arial"/>
                <a:sym typeface="Arial"/>
              </a:rPr>
              <a:t>Thank you </a:t>
            </a:r>
            <a:endParaRPr/>
          </a:p>
          <a:p>
            <a:pPr indent="0" lvl="0" marL="0" marR="0" rtl="0" algn="ctr">
              <a:lnSpc>
                <a:spcPct val="130003"/>
              </a:lnSpc>
              <a:spcBef>
                <a:spcPts val="0"/>
              </a:spcBef>
              <a:spcAft>
                <a:spcPts val="0"/>
              </a:spcAft>
              <a:buNone/>
            </a:pPr>
            <a:r>
              <a:rPr b="0" i="0" lang="en-US" sz="9199" u="none" cap="none" strike="noStrike">
                <a:solidFill>
                  <a:srgbClr val="FFFFFF"/>
                </a:solidFill>
                <a:latin typeface="Arial"/>
                <a:ea typeface="Arial"/>
                <a:cs typeface="Arial"/>
                <a:sym typeface="Arial"/>
              </a:rPr>
              <a:t>for attention </a:t>
            </a:r>
            <a:endParaRPr/>
          </a:p>
        </p:txBody>
      </p:sp>
      <p:pic>
        <p:nvPicPr>
          <p:cNvPr id="489" name="Google Shape;489;p50"/>
          <p:cNvPicPr preferRelativeResize="0"/>
          <p:nvPr/>
        </p:nvPicPr>
        <p:blipFill rotWithShape="1">
          <a:blip r:embed="rId4">
            <a:alphaModFix/>
          </a:blip>
          <a:srcRect b="0" l="0" r="0" t="0"/>
          <a:stretch/>
        </p:blipFill>
        <p:spPr>
          <a:xfrm>
            <a:off x="0" y="-560540"/>
            <a:ext cx="3178479" cy="3178479"/>
          </a:xfrm>
          <a:prstGeom prst="rect">
            <a:avLst/>
          </a:prstGeom>
          <a:noFill/>
          <a:ln>
            <a:noFill/>
          </a:ln>
        </p:spPr>
      </p:pic>
      <p:pic>
        <p:nvPicPr>
          <p:cNvPr id="490" name="Google Shape;490;p50"/>
          <p:cNvPicPr preferRelativeResize="0"/>
          <p:nvPr/>
        </p:nvPicPr>
        <p:blipFill rotWithShape="1">
          <a:blip r:embed="rId5">
            <a:alphaModFix/>
          </a:blip>
          <a:srcRect b="0" l="0" r="0" t="0"/>
          <a:stretch/>
        </p:blipFill>
        <p:spPr>
          <a:xfrm>
            <a:off x="7673489" y="5143500"/>
            <a:ext cx="2428949" cy="223564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